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3"/>
  </p:sldMasterIdLst>
  <p:notesMasterIdLst>
    <p:notesMasterId r:id="rId16"/>
  </p:notesMasterIdLst>
  <p:handoutMasterIdLst>
    <p:handoutMasterId r:id="rId17"/>
  </p:handoutMasterIdLst>
  <p:sldIdLst>
    <p:sldId id="298" r:id="rId4"/>
    <p:sldId id="283" r:id="rId5"/>
    <p:sldId id="292" r:id="rId6"/>
    <p:sldId id="302" r:id="rId7"/>
    <p:sldId id="303" r:id="rId8"/>
    <p:sldId id="304" r:id="rId9"/>
    <p:sldId id="308" r:id="rId10"/>
    <p:sldId id="307" r:id="rId11"/>
    <p:sldId id="293" r:id="rId12"/>
    <p:sldId id="291" r:id="rId13"/>
    <p:sldId id="300" r:id="rId14"/>
    <p:sldId id="301" r:id="rId15"/>
  </p:sldIdLst>
  <p:sldSz cx="12192000" cy="6858000"/>
  <p:notesSz cx="6858000" cy="9144000"/>
  <p:defaultTextStyle>
    <a:defPPr rtl="0"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6E25E649-3F16-4E02-A733-19D2CDBF48F0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31" autoAdjust="0"/>
  </p:normalViewPr>
  <p:slideViewPr>
    <p:cSldViewPr snapToGrid="0">
      <p:cViewPr varScale="1">
        <p:scale>
          <a:sx n="103" d="100"/>
          <a:sy n="103" d="100"/>
        </p:scale>
        <p:origin x="114" y="20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6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uk-UA"/>
          </a:p>
        </p:txBody>
      </p:sp>
      <p:sp>
        <p:nvSpPr>
          <p:cNvPr id="3" name="Місце для дати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0874E12-1B75-4E36-A6CE-6D2E5FA6371A}" type="datetime1">
              <a:rPr lang="uk-UA" smtClean="0"/>
              <a:t>18.03.2024</a:t>
            </a:fld>
            <a:endParaRPr lang="uk-UA"/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27A62F-F6F0-45AA-BBC8-DD42A11C2461}" type="datetime1">
              <a:rPr lang="uk-UA" smtClean="0"/>
              <a:pPr/>
              <a:t>18.03.2024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1608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3712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5778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2195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90699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85077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58285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45632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4403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89797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06285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uk-UA" dirty="0"/>
              <a:t>Клацніть, щоб змінити заголовок сторінки.</a:t>
            </a:r>
          </a:p>
        </p:txBody>
      </p:sp>
      <p:sp>
        <p:nvSpPr>
          <p:cNvPr id="5" name="Підзаголовок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uk-UA" dirty="0"/>
              <a:t>Підзаголовок</a:t>
            </a:r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‹№›</a:t>
            </a:fld>
            <a:endParaRPr lang="uk-UA"/>
          </a:p>
        </p:txBody>
      </p:sp>
      <p:sp>
        <p:nvSpPr>
          <p:cNvPr id="7" name="Місце для нижнього колонтитула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/>
          <a:p>
            <a:pPr rtl="0"/>
            <a:r>
              <a:rPr lang="uk-UA"/>
              <a:t>Додайте нижній колонтитул.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лайд подя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кутник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/>
          </a:p>
        </p:txBody>
      </p:sp>
      <p:sp>
        <p:nvSpPr>
          <p:cNvPr id="14" name="Прямокутник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/>
          </a:p>
        </p:txBody>
      </p:sp>
      <p:sp>
        <p:nvSpPr>
          <p:cNvPr id="12" name="Місце для зображення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rtlCol="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uk-UA"/>
              <a:t>Вставте або перетягніть фотографію.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uk-UA" dirty="0"/>
              <a:t>Дякуємо!</a:t>
            </a:r>
          </a:p>
        </p:txBody>
      </p:sp>
      <p:sp>
        <p:nvSpPr>
          <p:cNvPr id="7" name="Місце для тексту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uk-UA" dirty="0"/>
              <a:t>Повне ім’я</a:t>
            </a:r>
          </a:p>
        </p:txBody>
      </p:sp>
      <p:sp>
        <p:nvSpPr>
          <p:cNvPr id="8" name="Місце для тексту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uk-UA" dirty="0"/>
              <a:t>Номер телефону</a:t>
            </a:r>
          </a:p>
        </p:txBody>
      </p:sp>
      <p:sp>
        <p:nvSpPr>
          <p:cNvPr id="9" name="Місце для тексту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 rtlCol="0" anchor="ctr" anchorCtr="0"/>
          <a:lstStyle>
            <a:lvl1pPr marL="0" indent="0">
              <a:lnSpc>
                <a:spcPct val="70000"/>
              </a:lnSpc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uk-UA" dirty="0"/>
              <a:t>Адреса електронної пошти або ім’я користувача соціальної мережі</a:t>
            </a:r>
          </a:p>
        </p:txBody>
      </p:sp>
      <p:sp>
        <p:nvSpPr>
          <p:cNvPr id="10" name="Місце для тексту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uk-UA" dirty="0"/>
              <a:t>Веб-сайт компанії</a:t>
            </a:r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і об’є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uk-UA" dirty="0"/>
              <a:t>Клацніть, щоб змінити заголовок сторінки.</a:t>
            </a:r>
          </a:p>
        </p:txBody>
      </p:sp>
      <p:sp>
        <p:nvSpPr>
          <p:cNvPr id="7" name="Підзаголовок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uk-UA" dirty="0"/>
              <a:t>Підзаголовок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uk-UA"/>
              <a:t>Додайте нижній колонтитул</a:t>
            </a: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елементи вміст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uk-UA" dirty="0"/>
              <a:t>Клацніть, щоб змінити заголовок сторінки.</a:t>
            </a:r>
          </a:p>
        </p:txBody>
      </p:sp>
      <p:sp>
        <p:nvSpPr>
          <p:cNvPr id="7" name="Підзаголовок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uk-UA" dirty="0"/>
              <a:t>Підзаголовок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6" name="Місце для тексту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uk-UA"/>
              <a:t>Додайте нижній колонтитул</a:t>
            </a: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овпець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uk-UA" dirty="0"/>
              <a:t>Клацніть, щоб змінити заголовок сторінки.</a:t>
            </a:r>
          </a:p>
        </p:txBody>
      </p:sp>
      <p:sp>
        <p:nvSpPr>
          <p:cNvPr id="9" name="Підзаголовок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uk-UA" dirty="0"/>
              <a:t>Підзаголовок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11" name="Місце для тексту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uk-UA"/>
              <a:t>Додайте нижній колонтитул.</a:t>
            </a:r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овпець 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uk-UA" dirty="0"/>
              <a:t>Клацніть, щоб змінити заголовок сторінки.</a:t>
            </a:r>
          </a:p>
        </p:txBody>
      </p:sp>
      <p:sp>
        <p:nvSpPr>
          <p:cNvPr id="10" name="Підзаголовок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uk-UA" dirty="0"/>
              <a:t>Підзаголовок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13" name="Місце для тексту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15" name="Місце для тексту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17" name="Місце для тексту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uk-UA"/>
              <a:t>Додайте нижній колонтитул.</a:t>
            </a:r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нижнього колонтитула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uk-UA"/>
              <a:t>Додайте нижній колонтитул.</a:t>
            </a:r>
          </a:p>
        </p:txBody>
      </p:sp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Місце для зображення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rtlCol="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uk-UA"/>
              <a:t>Вставте або перетягніть фотографію.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4000" b="1" spc="-1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uk-UA" dirty="0"/>
              <a:t>Клацніть, щоб змінити заголовок презентації.</a:t>
            </a: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uk-UA" dirty="0"/>
              <a:t>Клацніть, щоб змінити стиль зразка підзаголовка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оздільник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Місце для зображення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uk-UA"/>
              <a:t>Вставте або перетягніть фотографію.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3600" b="1" spc="-1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uk-UA" dirty="0"/>
              <a:t>Клацніть, щоб змінити заголовок слайда-роздільника.</a:t>
            </a: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uk-UA" dirty="0"/>
              <a:t>Клацніть, щоб змінити стиль зразка підзаголовка</a:t>
            </a:r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uk-UA"/>
              <a:t>Додайте нижній колонтитул</a:t>
            </a: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оздільник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Місце для зображення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 rtlCol="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uk-UA"/>
              <a:t>Вставте або перетягніть фотографію.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3600" b="1" spc="-1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uk-UA" dirty="0"/>
              <a:t>Клацніть, щоб змінити заголовок слайда-роздільника.</a:t>
            </a: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uk-UA" dirty="0"/>
              <a:t>Клацніть, щоб змінити стиль зразка підзаголовка</a:t>
            </a:r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uk-UA"/>
              <a:t>Додайте нижній колонтитул</a:t>
            </a: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ія елемента вмісту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Місце для зображення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uk-UA"/>
              <a:t>Вставте або перетягніть фотографію.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uk-UA" dirty="0"/>
              <a:t>Клацніть, щоб змінити заголовок сторінки.</a:t>
            </a:r>
          </a:p>
        </p:txBody>
      </p:sp>
      <p:sp>
        <p:nvSpPr>
          <p:cNvPr id="10" name="Підзаголовок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uk-UA" dirty="0"/>
              <a:t>Підзаголовок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uk-UA"/>
              <a:t>Додайте нижній колонтитул</a:t>
            </a: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ія елемента вмісту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Місце для зображення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uk-UA"/>
              <a:t>Вставте або перетягніть фотографію.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uk-UA" dirty="0"/>
              <a:t>Клацніть, щоб змінити заголовок сторінки.</a:t>
            </a:r>
          </a:p>
        </p:txBody>
      </p:sp>
      <p:sp>
        <p:nvSpPr>
          <p:cNvPr id="10" name="Підзаголовок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uk-UA" dirty="0"/>
              <a:t>Підзаголовок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uk-UA"/>
              <a:t>Додайте нижній колонтитул</a:t>
            </a: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ія елемента вмісту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Місце для зображення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uk-UA"/>
              <a:t>Вставте або перетягніть фотографію.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uk-UA" dirty="0"/>
              <a:t>Клацніть, щоб змінити заголовок сторінки.</a:t>
            </a:r>
          </a:p>
        </p:txBody>
      </p:sp>
      <p:sp>
        <p:nvSpPr>
          <p:cNvPr id="10" name="Підзаголовок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uk-UA" dirty="0"/>
              <a:t>Підзаголовок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uk-UA"/>
              <a:t>Додайте нижній колонтитул</a:t>
            </a: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‹№›</a:t>
            </a:fld>
            <a:endParaRPr lang="uk-UA"/>
          </a:p>
        </p:txBody>
      </p:sp>
      <p:sp>
        <p:nvSpPr>
          <p:cNvPr id="8" name="Місце для зображення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uk-UA"/>
              <a:t>Вставте або перетягніть фотографію.</a:t>
            </a:r>
          </a:p>
        </p:txBody>
      </p:sp>
      <p:sp>
        <p:nvSpPr>
          <p:cNvPr id="9" name="Місце для зображення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uk-UA"/>
              <a:t>Вставте або перетягніть фотографію.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олілінія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11" name="Полілінія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13" name="Полілінія 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14" name="Полілінія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15" name="Полілінія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uk-UA" dirty="0"/>
              <a:t>Клацніть, щоб змінити заголовок сторінки.</a:t>
            </a:r>
          </a:p>
        </p:txBody>
      </p:sp>
      <p:sp>
        <p:nvSpPr>
          <p:cNvPr id="9" name="Підзаголовок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uk-UA" dirty="0"/>
              <a:t>Підзаголовок</a:t>
            </a:r>
          </a:p>
        </p:txBody>
      </p:sp>
      <p:sp>
        <p:nvSpPr>
          <p:cNvPr id="3" name="Покажчик місця заповнення для порівняння ліворуч 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uk-UA" dirty="0"/>
              <a:t>Зразок тексту</a:t>
            </a:r>
          </a:p>
        </p:txBody>
      </p:sp>
      <p:sp>
        <p:nvSpPr>
          <p:cNvPr id="4" name="Місце для вмісту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12" name="Покажчик місця заповнення для порівняння ліворуч 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uk-UA" dirty="0"/>
              <a:t>Зразок тексту</a:t>
            </a:r>
          </a:p>
        </p:txBody>
      </p:sp>
      <p:sp>
        <p:nvSpPr>
          <p:cNvPr id="8" name="Місце для тексту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uk-UA"/>
              <a:t>Додайте нижній колонтитул</a:t>
            </a:r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елике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Місце для зображення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uk-UA"/>
              <a:t>Вставте або перетягніть фотографію.</a:t>
            </a:r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uk-UA"/>
              <a:t>Додайте нижній колонтитул.</a:t>
            </a:r>
          </a:p>
        </p:txBody>
      </p:sp>
      <p:sp>
        <p:nvSpPr>
          <p:cNvPr id="2" name="Місце для номера слайда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‹№›</a:t>
            </a:fld>
            <a:endParaRPr lang="uk-UA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rtlCol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uk-UA" dirty="0"/>
              <a:t>Введіть підпис.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кутник 6">
            <a:extLst>
              <a:ext uri="{FF2B5EF4-FFF2-40B4-BE49-F238E27FC236}">
                <a16:creationId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/>
          </a:p>
        </p:txBody>
      </p:sp>
      <p:sp>
        <p:nvSpPr>
          <p:cNvPr id="25" name="Прямокутник: заокруглені кути 24">
            <a:extLst>
              <a:ext uri="{FF2B5EF4-FFF2-40B4-BE49-F238E27FC236}">
                <a16:creationId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/>
          </a:p>
        </p:txBody>
      </p:sp>
      <p:sp>
        <p:nvSpPr>
          <p:cNvPr id="9" name="Прямокутник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/>
          </a:p>
        </p:txBody>
      </p:sp>
      <p:sp>
        <p:nvSpPr>
          <p:cNvPr id="15" name="Прямокутник 14">
            <a:extLst>
              <a:ext uri="{FF2B5EF4-FFF2-40B4-BE49-F238E27FC236}">
                <a16:creationId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/>
          </a:p>
        </p:txBody>
      </p:sp>
      <p:sp>
        <p:nvSpPr>
          <p:cNvPr id="2" name="Місце для заголовка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uk-UA" dirty="0"/>
              <a:t>Клацніть, щоб змінити заголовок сторінки.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uk-UA"/>
              <a:t>Додайте нижній колонтитул</a:t>
            </a:r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fld id="{19B51A1E-902D-48AF-9020-955120F399B6}" type="slidenum">
              <a:rPr lang="uk-UA" smtClean="0"/>
              <a:pPr rtl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0" r:id="rId11"/>
    <p:sldLayoutId id="2147483652" r:id="rId12"/>
    <p:sldLayoutId id="2147483656" r:id="rId13"/>
    <p:sldLayoutId id="2147483657" r:id="rId14"/>
    <p:sldLayoutId id="2147483655" r:id="rId15"/>
  </p:sldLayoutIdLst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sv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Місце для зображення 5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9" b="12939"/>
          <a:stretch>
            <a:fillRect/>
          </a:stretch>
        </p:blipFill>
        <p:spPr/>
      </p:pic>
      <p:sp>
        <p:nvSpPr>
          <p:cNvPr id="25" name="Текстове поле 24" descr="Зсув слайда до поля заголовка">
            <a:extLst>
              <a:ext uri="{FF2B5EF4-FFF2-40B4-BE49-F238E27FC236}">
                <a16:creationId xmlns:a16="http://schemas.microsoft.com/office/drawing/2014/main" id="{7EF238CB-AB58-4787-8F9C-A1C16929A2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 flipH="1">
            <a:off x="-1" y="3914775"/>
            <a:ext cx="1481849" cy="2200275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uk-UA"/>
          </a:p>
        </p:txBody>
      </p:sp>
      <p:sp>
        <p:nvSpPr>
          <p:cNvPr id="20" name="Рівнобедрений трикутник 19" descr="Тінь поля заголовка на слайді">
            <a:extLst>
              <a:ext uri="{FF2B5EF4-FFF2-40B4-BE49-F238E27FC236}">
                <a16:creationId xmlns:a16="http://schemas.microsoft.com/office/drawing/2014/main" id="{545D50A1-D634-4325-B06C-5450FDF7B8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 flipH="1">
            <a:off x="1000837" y="562927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0837" y="3914775"/>
            <a:ext cx="4459766" cy="1714495"/>
          </a:xfrm>
        </p:spPr>
        <p:txBody>
          <a:bodyPr/>
          <a:lstStyle/>
          <a:p>
            <a:r>
              <a:rPr lang="uk-UA" sz="4000" dirty="0">
                <a:latin typeface="Bahnschrift SemiBold" panose="020B0502040204020203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Персональний помічник</a:t>
            </a:r>
          </a:p>
        </p:txBody>
      </p:sp>
      <p:sp>
        <p:nvSpPr>
          <p:cNvPr id="4" name="Підзаголовок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9309" y="3845719"/>
            <a:ext cx="4000500" cy="586322"/>
          </a:xfrm>
        </p:spPr>
        <p:txBody>
          <a:bodyPr/>
          <a:lstStyle/>
          <a:p>
            <a:pPr algn="r"/>
            <a:r>
              <a:rPr lang="uk-UA" dirty="0" smtClean="0">
                <a:latin typeface="Bahnschrift SemiBold" panose="020B0502040204020203" pitchFamily="34" charset="0"/>
              </a:rPr>
              <a:t>книга контактів із інтелектуальним мисленням</a:t>
            </a:r>
            <a:endParaRPr lang="uk-UA" dirty="0">
              <a:latin typeface="Bahnschrift SemiBold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991" y="0"/>
            <a:ext cx="3313183" cy="115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8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Місце для зображення 2"/>
          <p:cNvPicPr>
            <a:picLocks noGrp="1" noChangeAspect="1"/>
          </p:cNvPicPr>
          <p:nvPr>
            <p:ph type="pic" sz="quarter" idx="3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0" r="2150"/>
          <a:stretch>
            <a:fillRect/>
          </a:stretch>
        </p:blipFill>
        <p:spPr/>
      </p:pic>
      <p:sp>
        <p:nvSpPr>
          <p:cNvPr id="66" name="Полілінія 5" descr="Пустий блок зі зсувом">
            <a:extLst>
              <a:ext uri="{FF2B5EF4-FFF2-40B4-BE49-F238E27FC236}">
                <a16:creationId xmlns:a16="http://schemas.microsoft.com/office/drawing/2014/main" id="{3EEE5409-3F6C-485D-B4C2-5247917F10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879444" y="5063925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67" name="Полілінія 5" descr="Суцільний блок зі зсувом">
            <a:extLst>
              <a:ext uri="{FF2B5EF4-FFF2-40B4-BE49-F238E27FC236}">
                <a16:creationId xmlns:a16="http://schemas.microsoft.com/office/drawing/2014/main" id="{0D74D4D5-6A4C-4248-8A92-B8CA1C918E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0389143" y="5089083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10</a:t>
            </a:fld>
            <a:endParaRPr lang="uk-UA"/>
          </a:p>
        </p:txBody>
      </p:sp>
      <p:sp>
        <p:nvSpPr>
          <p:cNvPr id="15" name="Заголовок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121298" y="432000"/>
            <a:ext cx="5980922" cy="5845243"/>
          </a:xfrm>
          <a:prstGeom prst="rect">
            <a:avLst/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vert="horz" lIns="180000" tIns="288000" rIns="180000" bIns="180000" rtlCol="0" anchor="t">
            <a:noAutofit/>
          </a:bodyPr>
          <a:lstStyle>
            <a:lvl1pPr>
              <a:lnSpc>
                <a:spcPts val="4200"/>
              </a:lnSpc>
              <a:spcBef>
                <a:spcPct val="0"/>
              </a:spcBef>
              <a:buNone/>
              <a:defRPr sz="5000" b="1" spc="100" baseline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1500"/>
              </a:lnSpc>
              <a:spcBef>
                <a:spcPts val="600"/>
              </a:spcBef>
            </a:pPr>
            <a:r>
              <a:rPr lang="ru-RU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Персональний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помічник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вміє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16" name="Підзаголовок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 txBox="1">
            <a:spLocks/>
          </p:cNvSpPr>
          <p:nvPr/>
        </p:nvSpPr>
        <p:spPr>
          <a:xfrm>
            <a:off x="322902" y="1086037"/>
            <a:ext cx="5577714" cy="48762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err="1">
                <a:solidFill>
                  <a:schemeClr val="bg1"/>
                </a:solidFill>
              </a:rPr>
              <a:t>Зберігати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контакти</a:t>
            </a:r>
            <a:r>
              <a:rPr lang="ru-RU" dirty="0">
                <a:solidFill>
                  <a:schemeClr val="bg1"/>
                </a:solidFill>
              </a:rPr>
              <a:t> з </a:t>
            </a:r>
            <a:r>
              <a:rPr lang="ru-RU" dirty="0" err="1">
                <a:solidFill>
                  <a:schemeClr val="bg1"/>
                </a:solidFill>
              </a:rPr>
              <a:t>іменами</a:t>
            </a:r>
            <a:r>
              <a:rPr lang="ru-RU" dirty="0">
                <a:solidFill>
                  <a:schemeClr val="bg1"/>
                </a:solidFill>
              </a:rPr>
              <a:t>, адресами, номерами </a:t>
            </a:r>
            <a:r>
              <a:rPr lang="ru-RU" dirty="0" err="1">
                <a:solidFill>
                  <a:schemeClr val="bg1"/>
                </a:solidFill>
              </a:rPr>
              <a:t>телефонів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ru-RU" dirty="0" err="1">
                <a:solidFill>
                  <a:schemeClr val="bg1"/>
                </a:solidFill>
              </a:rPr>
              <a:t>email</a:t>
            </a:r>
            <a:r>
              <a:rPr lang="ru-RU" dirty="0">
                <a:solidFill>
                  <a:schemeClr val="bg1"/>
                </a:solidFill>
              </a:rPr>
              <a:t> та днями </a:t>
            </a:r>
            <a:r>
              <a:rPr lang="ru-RU" dirty="0" err="1">
                <a:solidFill>
                  <a:schemeClr val="bg1"/>
                </a:solidFill>
              </a:rPr>
              <a:t>народження</a:t>
            </a:r>
            <a:r>
              <a:rPr lang="ru-RU" dirty="0">
                <a:solidFill>
                  <a:schemeClr val="bg1"/>
                </a:solidFill>
              </a:rPr>
              <a:t> до книги </a:t>
            </a:r>
            <a:r>
              <a:rPr lang="ru-RU" dirty="0" err="1">
                <a:solidFill>
                  <a:schemeClr val="bg1"/>
                </a:solidFill>
              </a:rPr>
              <a:t>контактів</a:t>
            </a:r>
            <a:r>
              <a:rPr lang="ru-RU" dirty="0">
                <a:solidFill>
                  <a:schemeClr val="bg1"/>
                </a:solidFill>
              </a:rPr>
              <a:t>;</a:t>
            </a:r>
          </a:p>
          <a:p>
            <a:r>
              <a:rPr lang="ru-RU" dirty="0" err="1" smtClean="0">
                <a:solidFill>
                  <a:schemeClr val="bg1"/>
                </a:solidFill>
              </a:rPr>
              <a:t>Виводи</a:t>
            </a:r>
            <a:r>
              <a:rPr lang="uk-UA" dirty="0" err="1" smtClean="0">
                <a:solidFill>
                  <a:schemeClr val="bg1"/>
                </a:solidFill>
              </a:rPr>
              <a:t>ть</a:t>
            </a:r>
            <a:r>
              <a:rPr lang="uk-UA" dirty="0" smtClean="0">
                <a:solidFill>
                  <a:schemeClr val="bg1"/>
                </a:solidFill>
              </a:rPr>
              <a:t> </a:t>
            </a:r>
            <a:r>
              <a:rPr lang="ru-RU" dirty="0" smtClean="0">
                <a:solidFill>
                  <a:schemeClr val="bg1"/>
                </a:solidFill>
              </a:rPr>
              <a:t>список </a:t>
            </a:r>
            <a:r>
              <a:rPr lang="ru-RU" dirty="0" err="1">
                <a:solidFill>
                  <a:schemeClr val="bg1"/>
                </a:solidFill>
              </a:rPr>
              <a:t>контактів</a:t>
            </a:r>
            <a:r>
              <a:rPr lang="ru-RU" dirty="0">
                <a:solidFill>
                  <a:schemeClr val="bg1"/>
                </a:solidFill>
              </a:rPr>
              <a:t>, у </a:t>
            </a:r>
            <a:r>
              <a:rPr lang="ru-RU" dirty="0" err="1">
                <a:solidFill>
                  <a:schemeClr val="bg1"/>
                </a:solidFill>
              </a:rPr>
              <a:t>яких</a:t>
            </a:r>
            <a:r>
              <a:rPr lang="ru-RU" dirty="0">
                <a:solidFill>
                  <a:schemeClr val="bg1"/>
                </a:solidFill>
              </a:rPr>
              <a:t> день </a:t>
            </a:r>
            <a:r>
              <a:rPr lang="ru-RU" dirty="0" err="1">
                <a:solidFill>
                  <a:schemeClr val="bg1"/>
                </a:solidFill>
              </a:rPr>
              <a:t>народження</a:t>
            </a:r>
            <a:r>
              <a:rPr lang="ru-RU" dirty="0">
                <a:solidFill>
                  <a:schemeClr val="bg1"/>
                </a:solidFill>
              </a:rPr>
              <a:t> через </a:t>
            </a:r>
            <a:r>
              <a:rPr lang="ru-RU" dirty="0" err="1">
                <a:solidFill>
                  <a:schemeClr val="bg1"/>
                </a:solidFill>
              </a:rPr>
              <a:t>задану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кількість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днів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від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поточної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дати</a:t>
            </a:r>
            <a:r>
              <a:rPr lang="ru-RU" dirty="0">
                <a:solidFill>
                  <a:schemeClr val="bg1"/>
                </a:solidFill>
              </a:rPr>
              <a:t>;</a:t>
            </a:r>
          </a:p>
          <a:p>
            <a:r>
              <a:rPr lang="ru-RU" dirty="0" err="1">
                <a:solidFill>
                  <a:schemeClr val="bg1"/>
                </a:solidFill>
              </a:rPr>
              <a:t>Перевіряти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правильність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введеного</a:t>
            </a:r>
            <a:r>
              <a:rPr lang="ru-RU" dirty="0">
                <a:solidFill>
                  <a:schemeClr val="bg1"/>
                </a:solidFill>
              </a:rPr>
              <a:t> номера телефону та </a:t>
            </a:r>
            <a:r>
              <a:rPr lang="ru-RU" dirty="0" err="1">
                <a:solidFill>
                  <a:schemeClr val="bg1"/>
                </a:solidFill>
              </a:rPr>
              <a:t>email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під</a:t>
            </a:r>
            <a:r>
              <a:rPr lang="ru-RU" dirty="0">
                <a:solidFill>
                  <a:schemeClr val="bg1"/>
                </a:solidFill>
              </a:rPr>
              <a:t> час </a:t>
            </a:r>
            <a:r>
              <a:rPr lang="ru-RU" dirty="0" err="1">
                <a:solidFill>
                  <a:schemeClr val="bg1"/>
                </a:solidFill>
              </a:rPr>
              <a:t>створення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або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редагування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запису</a:t>
            </a:r>
            <a:r>
              <a:rPr lang="ru-RU" dirty="0">
                <a:solidFill>
                  <a:schemeClr val="bg1"/>
                </a:solidFill>
              </a:rPr>
              <a:t> та </a:t>
            </a:r>
            <a:r>
              <a:rPr lang="ru-RU" dirty="0" err="1">
                <a:solidFill>
                  <a:schemeClr val="bg1"/>
                </a:solidFill>
              </a:rPr>
              <a:t>повідомляти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користувача</a:t>
            </a:r>
            <a:r>
              <a:rPr lang="ru-RU" dirty="0">
                <a:solidFill>
                  <a:schemeClr val="bg1"/>
                </a:solidFill>
              </a:rPr>
              <a:t> у </a:t>
            </a:r>
            <a:r>
              <a:rPr lang="ru-RU" dirty="0" err="1">
                <a:solidFill>
                  <a:schemeClr val="bg1"/>
                </a:solidFill>
              </a:rPr>
              <a:t>разі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некоректного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введення</a:t>
            </a:r>
            <a:r>
              <a:rPr lang="ru-RU" dirty="0">
                <a:solidFill>
                  <a:schemeClr val="bg1"/>
                </a:solidFill>
              </a:rPr>
              <a:t>;</a:t>
            </a:r>
          </a:p>
          <a:p>
            <a:r>
              <a:rPr lang="ru-RU" dirty="0" err="1">
                <a:solidFill>
                  <a:schemeClr val="bg1"/>
                </a:solidFill>
              </a:rPr>
              <a:t>Здійснювати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пошук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контактів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серед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контактів</a:t>
            </a:r>
            <a:r>
              <a:rPr lang="ru-RU" dirty="0">
                <a:solidFill>
                  <a:schemeClr val="bg1"/>
                </a:solidFill>
              </a:rPr>
              <a:t> книги;</a:t>
            </a:r>
          </a:p>
          <a:p>
            <a:r>
              <a:rPr lang="ru-RU" dirty="0" err="1">
                <a:solidFill>
                  <a:schemeClr val="bg1"/>
                </a:solidFill>
              </a:rPr>
              <a:t>Редагувати</a:t>
            </a:r>
            <a:r>
              <a:rPr lang="ru-RU" dirty="0">
                <a:solidFill>
                  <a:schemeClr val="bg1"/>
                </a:solidFill>
              </a:rPr>
              <a:t> та </a:t>
            </a:r>
            <a:r>
              <a:rPr lang="ru-RU" dirty="0" err="1">
                <a:solidFill>
                  <a:schemeClr val="bg1"/>
                </a:solidFill>
              </a:rPr>
              <a:t>видаляти</a:t>
            </a:r>
            <a:r>
              <a:rPr lang="ru-RU" dirty="0">
                <a:solidFill>
                  <a:schemeClr val="bg1"/>
                </a:solidFill>
              </a:rPr>
              <a:t> записи з книги </a:t>
            </a:r>
            <a:r>
              <a:rPr lang="ru-RU" dirty="0" err="1">
                <a:solidFill>
                  <a:schemeClr val="bg1"/>
                </a:solidFill>
              </a:rPr>
              <a:t>контактів</a:t>
            </a:r>
            <a:r>
              <a:rPr lang="ru-RU" dirty="0">
                <a:solidFill>
                  <a:schemeClr val="bg1"/>
                </a:solidFill>
              </a:rPr>
              <a:t>;</a:t>
            </a:r>
          </a:p>
          <a:p>
            <a:r>
              <a:rPr lang="ru-RU" dirty="0" err="1">
                <a:solidFill>
                  <a:schemeClr val="bg1"/>
                </a:solidFill>
              </a:rPr>
              <a:t>Зберігати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нотатки</a:t>
            </a:r>
            <a:r>
              <a:rPr lang="ru-RU" dirty="0">
                <a:solidFill>
                  <a:schemeClr val="bg1"/>
                </a:solidFill>
              </a:rPr>
              <a:t> з текстовою </a:t>
            </a:r>
            <a:r>
              <a:rPr lang="ru-RU" dirty="0" err="1">
                <a:solidFill>
                  <a:schemeClr val="bg1"/>
                </a:solidFill>
              </a:rPr>
              <a:t>інформацією</a:t>
            </a:r>
            <a:r>
              <a:rPr lang="ru-RU" dirty="0">
                <a:solidFill>
                  <a:schemeClr val="bg1"/>
                </a:solidFill>
              </a:rPr>
              <a:t>;</a:t>
            </a:r>
          </a:p>
          <a:p>
            <a:r>
              <a:rPr lang="ru-RU" dirty="0" err="1">
                <a:solidFill>
                  <a:schemeClr val="bg1"/>
                </a:solidFill>
              </a:rPr>
              <a:t>Проводити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пошук</a:t>
            </a:r>
            <a:r>
              <a:rPr lang="ru-RU" dirty="0">
                <a:solidFill>
                  <a:schemeClr val="bg1"/>
                </a:solidFill>
              </a:rPr>
              <a:t> за </a:t>
            </a:r>
            <a:r>
              <a:rPr lang="ru-RU" dirty="0" err="1">
                <a:solidFill>
                  <a:schemeClr val="bg1"/>
                </a:solidFill>
              </a:rPr>
              <a:t>нотатками</a:t>
            </a:r>
            <a:r>
              <a:rPr lang="ru-RU" dirty="0">
                <a:solidFill>
                  <a:schemeClr val="bg1"/>
                </a:solidFill>
              </a:rPr>
              <a:t>;</a:t>
            </a:r>
          </a:p>
          <a:p>
            <a:r>
              <a:rPr lang="ru-RU" dirty="0" err="1">
                <a:solidFill>
                  <a:schemeClr val="bg1"/>
                </a:solidFill>
              </a:rPr>
              <a:t>Редагувати</a:t>
            </a:r>
            <a:r>
              <a:rPr lang="ru-RU" dirty="0">
                <a:solidFill>
                  <a:schemeClr val="bg1"/>
                </a:solidFill>
              </a:rPr>
              <a:t> та </a:t>
            </a:r>
            <a:r>
              <a:rPr lang="ru-RU" dirty="0" err="1">
                <a:solidFill>
                  <a:schemeClr val="bg1"/>
                </a:solidFill>
              </a:rPr>
              <a:t>видаляти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нотатки</a:t>
            </a:r>
            <a:r>
              <a:rPr lang="ru-RU" dirty="0" smtClean="0">
                <a:solidFill>
                  <a:schemeClr val="bg1"/>
                </a:solidFill>
              </a:rPr>
              <a:t>;</a:t>
            </a:r>
          </a:p>
          <a:p>
            <a:r>
              <a:rPr lang="ru-RU" dirty="0" err="1" smtClean="0">
                <a:solidFill>
                  <a:schemeClr val="bg1"/>
                </a:solidFill>
              </a:rPr>
              <a:t>Адаптований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 err="1" smtClean="0">
                <a:solidFill>
                  <a:schemeClr val="bg1"/>
                </a:solidFill>
              </a:rPr>
              <a:t>під</a:t>
            </a:r>
            <a:r>
              <a:rPr lang="ru-RU" dirty="0" smtClean="0">
                <a:solidFill>
                  <a:schemeClr val="bg1"/>
                </a:solidFill>
              </a:rPr>
              <a:t> будь-яку платформу.</a:t>
            </a:r>
            <a:endParaRPr lang="uk-UA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991" y="0"/>
            <a:ext cx="3313183" cy="1155194"/>
          </a:xfrm>
          <a:prstGeom prst="rect">
            <a:avLst/>
          </a:prstGeom>
        </p:spPr>
      </p:pic>
      <p:sp>
        <p:nvSpPr>
          <p:cNvPr id="9" name="Полілінія 5" descr="Пустий блок зі зсувом">
            <a:extLst>
              <a:ext uri="{FF2B5EF4-FFF2-40B4-BE49-F238E27FC236}">
                <a16:creationId xmlns:a16="http://schemas.microsoft.com/office/drawing/2014/main" id="{8186FEAF-6E1E-4258-94C3-5C589D4B5A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634022" y="577597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10" name="Полілінія 5" descr="Суцільний блок зі зсувом">
            <a:extLst>
              <a:ext uri="{FF2B5EF4-FFF2-40B4-BE49-F238E27FC236}">
                <a16:creationId xmlns:a16="http://schemas.microsoft.com/office/drawing/2014/main" id="{0D74D4D5-6A4C-4248-8A92-B8CA1C918E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280044" y="577597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Місце для зображення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19" b="17819"/>
          <a:stretch>
            <a:fillRect/>
          </a:stretch>
        </p:blipFill>
        <p:spPr/>
      </p:pic>
      <p:sp>
        <p:nvSpPr>
          <p:cNvPr id="38" name="Текстове поле 37" descr="Зсув до блоку заголовка">
            <a:extLst>
              <a:ext uri="{FF2B5EF4-FFF2-40B4-BE49-F238E27FC236}">
                <a16:creationId xmlns:a16="http://schemas.microsoft.com/office/drawing/2014/main" id="{B231FB9C-F234-41D0-A4CE-8C29A5F2F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 flipH="1">
            <a:off x="-3947" y="4077966"/>
            <a:ext cx="846997" cy="2200275"/>
          </a:xfrm>
          <a:custGeom>
            <a:avLst/>
            <a:gdLst>
              <a:gd name="connsiteX0" fmla="*/ 99480 w 846997"/>
              <a:gd name="connsiteY0" fmla="*/ 0 h 2200275"/>
              <a:gd name="connsiteX1" fmla="*/ 846997 w 846997"/>
              <a:gd name="connsiteY1" fmla="*/ 0 h 2200275"/>
              <a:gd name="connsiteX2" fmla="*/ 846997 w 846997"/>
              <a:gd name="connsiteY2" fmla="*/ 2200275 h 2200275"/>
              <a:gd name="connsiteX3" fmla="*/ 99480 w 846997"/>
              <a:gd name="connsiteY3" fmla="*/ 2200275 h 2200275"/>
              <a:gd name="connsiteX4" fmla="*/ 0 w 846997"/>
              <a:gd name="connsiteY4" fmla="*/ 2099942 h 2200275"/>
              <a:gd name="connsiteX5" fmla="*/ 0 w 846997"/>
              <a:gd name="connsiteY5" fmla="*/ 100333 h 2200275"/>
              <a:gd name="connsiteX6" fmla="*/ 99480 w 846997"/>
              <a:gd name="connsiteY6" fmla="*/ 0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997" h="2200275">
                <a:moveTo>
                  <a:pt x="99480" y="0"/>
                </a:moveTo>
                <a:lnTo>
                  <a:pt x="846997" y="0"/>
                </a:lnTo>
                <a:lnTo>
                  <a:pt x="846997" y="2200275"/>
                </a:lnTo>
                <a:lnTo>
                  <a:pt x="99480" y="2200275"/>
                </a:lnTo>
                <a:cubicBezTo>
                  <a:pt x="44539" y="2200275"/>
                  <a:pt x="0" y="2155354"/>
                  <a:pt x="0" y="2099942"/>
                </a:cubicBezTo>
                <a:lnTo>
                  <a:pt x="0" y="100333"/>
                </a:lnTo>
                <a:cubicBezTo>
                  <a:pt x="0" y="44921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uk-UA"/>
          </a:p>
        </p:txBody>
      </p:sp>
      <p:sp>
        <p:nvSpPr>
          <p:cNvPr id="35" name="Рівнобедрений трикутник 34" descr="Тінь до поля заголовка">
            <a:extLst>
              <a:ext uri="{FF2B5EF4-FFF2-40B4-BE49-F238E27FC236}">
                <a16:creationId xmlns:a16="http://schemas.microsoft.com/office/drawing/2014/main" id="{FE193317-B8BD-46CA-B0A6-8A7511B086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 flipH="1">
            <a:off x="366801" y="578313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/>
          </a:p>
        </p:txBody>
      </p:sp>
      <p:sp>
        <p:nvSpPr>
          <p:cNvPr id="32" name="Полілінія 5" descr="Суцільний блок зі зсувом">
            <a:extLst>
              <a:ext uri="{FF2B5EF4-FFF2-40B4-BE49-F238E27FC236}">
                <a16:creationId xmlns:a16="http://schemas.microsoft.com/office/drawing/2014/main" id="{85E0D4E1-E389-4671-B0E7-165A10A054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257349" y="2355010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33" name="Полілінія 5" descr="Пустий блок зі зсувом">
            <a:extLst>
              <a:ext uri="{FF2B5EF4-FFF2-40B4-BE49-F238E27FC236}">
                <a16:creationId xmlns:a16="http://schemas.microsoft.com/office/drawing/2014/main" id="{8186FEAF-6E1E-4258-94C3-5C589D4B5A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332106" y="1207610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20" name="Заголовок 19">
            <a:extLst>
              <a:ext uri="{FF2B5EF4-FFF2-40B4-BE49-F238E27FC236}">
                <a16:creationId xmlns:a16="http://schemas.microsoft.com/office/drawing/2014/main" id="{7C11A64B-7EA5-442C-8405-73273A5331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188" y="927930"/>
            <a:ext cx="4459766" cy="4855200"/>
          </a:xfrm>
        </p:spPr>
        <p:txBody>
          <a:bodyPr rtlCol="0"/>
          <a:lstStyle/>
          <a:p>
            <a:r>
              <a:rPr lang="uk-UA" sz="3600" spc="100" dirty="0" smtClean="0">
                <a:latin typeface="+mn-lt"/>
              </a:rPr>
              <a:t>Дякуємо</a:t>
            </a:r>
            <a:r>
              <a:rPr lang="uk-UA" sz="3600" dirty="0" smtClean="0">
                <a:latin typeface="+mn-lt"/>
              </a:rPr>
              <a:t> </a:t>
            </a:r>
            <a:r>
              <a:rPr lang="uk-UA" sz="3600" dirty="0">
                <a:latin typeface="+mn-lt"/>
              </a:rPr>
              <a:t>нашим менторам та організаторам:</a:t>
            </a:r>
            <a:br>
              <a:rPr lang="uk-UA" sz="3600" dirty="0">
                <a:latin typeface="+mn-lt"/>
              </a:rPr>
            </a:br>
            <a:endParaRPr lang="uk-UA" sz="3600" spc="100" dirty="0">
              <a:latin typeface="+mn-lt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991" y="0"/>
            <a:ext cx="3313183" cy="1155194"/>
          </a:xfrm>
          <a:prstGeom prst="rect">
            <a:avLst/>
          </a:prstGeom>
        </p:spPr>
      </p:pic>
      <p:pic>
        <p:nvPicPr>
          <p:cNvPr id="27" name="Графіка 7" descr="Користувач" title="Піктограма: ім’я доповідача">
            <a:extLst>
              <a:ext uri="{FF2B5EF4-FFF2-40B4-BE49-F238E27FC236}">
                <a16:creationId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367" y="3863518"/>
            <a:ext cx="218900" cy="218900"/>
          </a:xfrm>
          <a:prstGeom prst="rect">
            <a:avLst/>
          </a:prstGeom>
        </p:spPr>
      </p:pic>
      <p:pic>
        <p:nvPicPr>
          <p:cNvPr id="28" name="Графіка 7" descr="Користувач" title="Піктограма: ім’я доповідача">
            <a:extLst>
              <a:ext uri="{FF2B5EF4-FFF2-40B4-BE49-F238E27FC236}">
                <a16:creationId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367" y="3498042"/>
            <a:ext cx="218900" cy="218900"/>
          </a:xfrm>
          <a:prstGeom prst="rect">
            <a:avLst/>
          </a:prstGeom>
        </p:spPr>
      </p:pic>
      <p:pic>
        <p:nvPicPr>
          <p:cNvPr id="29" name="Графіка 7" descr="Користувач" title="Піктограма: ім’я доповідача">
            <a:extLst>
              <a:ext uri="{FF2B5EF4-FFF2-40B4-BE49-F238E27FC236}">
                <a16:creationId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367" y="4248367"/>
            <a:ext cx="218900" cy="218900"/>
          </a:xfrm>
          <a:prstGeom prst="rect">
            <a:avLst/>
          </a:prstGeom>
        </p:spPr>
      </p:pic>
      <p:pic>
        <p:nvPicPr>
          <p:cNvPr id="30" name="Графіка 7" descr="Користувач" title="Піктограма: ім’я доповідача">
            <a:extLst>
              <a:ext uri="{FF2B5EF4-FFF2-40B4-BE49-F238E27FC236}">
                <a16:creationId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367" y="4659020"/>
            <a:ext cx="218900" cy="218900"/>
          </a:xfrm>
          <a:prstGeom prst="rect">
            <a:avLst/>
          </a:prstGeom>
        </p:spPr>
      </p:pic>
      <p:sp>
        <p:nvSpPr>
          <p:cNvPr id="31" name="Місце для тексту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6161" y="3495944"/>
            <a:ext cx="3521514" cy="1888085"/>
          </a:xfrm>
        </p:spPr>
        <p:txBody>
          <a:bodyPr rtlCol="0"/>
          <a:lstStyle/>
          <a:p>
            <a:pPr rtl="0"/>
            <a:r>
              <a:rPr lang="uk-UA" dirty="0" smtClean="0"/>
              <a:t>Олег Андрус</a:t>
            </a:r>
          </a:p>
          <a:p>
            <a:r>
              <a:rPr lang="uk-UA" dirty="0" err="1"/>
              <a:t>Едуарт</a:t>
            </a:r>
            <a:r>
              <a:rPr lang="uk-UA" dirty="0"/>
              <a:t> </a:t>
            </a:r>
            <a:r>
              <a:rPr lang="uk-UA" dirty="0" err="1" smtClean="0"/>
              <a:t>Літвінчук</a:t>
            </a:r>
            <a:endParaRPr lang="uk-UA" dirty="0" smtClean="0"/>
          </a:p>
          <a:p>
            <a:r>
              <a:rPr lang="uk-UA" dirty="0"/>
              <a:t>Юлія </a:t>
            </a:r>
            <a:r>
              <a:rPr lang="uk-UA" dirty="0" smtClean="0"/>
              <a:t>Грищенко</a:t>
            </a:r>
          </a:p>
          <a:p>
            <a:r>
              <a:rPr lang="uk-UA" dirty="0"/>
              <a:t>Дарія </a:t>
            </a:r>
            <a:r>
              <a:rPr lang="uk-UA" dirty="0" err="1" smtClean="0"/>
              <a:t>Чернявська</a:t>
            </a:r>
            <a:endParaRPr lang="uk-UA" dirty="0" smtClean="0"/>
          </a:p>
          <a:p>
            <a:r>
              <a:rPr lang="uk-UA" dirty="0" smtClean="0"/>
              <a:t>Владислав Бабенко</a:t>
            </a:r>
            <a:endParaRPr lang="uk-UA" dirty="0"/>
          </a:p>
          <a:p>
            <a:endParaRPr lang="uk-UA" dirty="0"/>
          </a:p>
          <a:p>
            <a:endParaRPr lang="uk-UA" dirty="0"/>
          </a:p>
          <a:p>
            <a:pPr rtl="0"/>
            <a:endParaRPr lang="uk-UA" dirty="0"/>
          </a:p>
        </p:txBody>
      </p:sp>
      <p:pic>
        <p:nvPicPr>
          <p:cNvPr id="34" name="Графіка 7" descr="Користувач" title="Піктограма: ім’я доповідача">
            <a:extLst>
              <a:ext uri="{FF2B5EF4-FFF2-40B4-BE49-F238E27FC236}">
                <a16:creationId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367" y="4980955"/>
            <a:ext cx="218900" cy="21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90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олілінія 5" descr="Пустий фрагмент зі зсувом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31" name="Текстове поле 30" descr="Позначка зі зсувом до заголовка">
            <a:extLst>
              <a:ext uri="{FF2B5EF4-FFF2-40B4-BE49-F238E27FC236}">
                <a16:creationId xmlns:a16="http://schemas.microsoft.com/office/drawing/2014/main" id="{8FC2E368-898A-440B-A15C-4C5FB13C57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 flipH="1">
            <a:off x="1897242" y="2364840"/>
            <a:ext cx="2494930" cy="3139768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uk-UA"/>
          </a:p>
        </p:txBody>
      </p:sp>
      <p:sp>
        <p:nvSpPr>
          <p:cNvPr id="21" name="Рівнобедрений трикутник 20" descr="Тінь зі зсувом до заголовка">
            <a:extLst>
              <a:ext uri="{FF2B5EF4-FFF2-40B4-BE49-F238E27FC236}">
                <a16:creationId xmlns:a16="http://schemas.microsoft.com/office/drawing/2014/main" id="{59A98ED3-718C-409B-BC1D-07842F9F58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 flipH="1">
            <a:off x="3915924" y="496252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12</a:t>
            </a:fld>
            <a:endParaRPr lang="uk-UA"/>
          </a:p>
        </p:txBody>
      </p:sp>
      <p:pic>
        <p:nvPicPr>
          <p:cNvPr id="6" name="Місце для зображення 5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9" b="20929"/>
          <a:stretch>
            <a:fillRect/>
          </a:stretch>
        </p:blipFill>
        <p:spPr/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9529" y="2364840"/>
            <a:ext cx="8039744" cy="2906955"/>
          </a:xfrm>
        </p:spPr>
        <p:txBody>
          <a:bodyPr rtlCol="0" anchor="ctr"/>
          <a:lstStyle/>
          <a:p>
            <a:pPr algn="ctr" rtl="0">
              <a:lnSpc>
                <a:spcPts val="4200"/>
              </a:lnSpc>
            </a:pPr>
            <a:r>
              <a:rPr lang="uk-UA" sz="5000" spc="100" dirty="0" smtClean="0">
                <a:latin typeface="Comic Sans MS" panose="030F0702030302020204" pitchFamily="66" charset="0"/>
              </a:rPr>
              <a:t>Дякуємо за увагу!</a:t>
            </a:r>
            <a:endParaRPr lang="uk-UA" sz="5000" spc="100" dirty="0">
              <a:latin typeface="Comic Sans MS" panose="030F0702030302020204" pitchFamily="66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991" y="0"/>
            <a:ext cx="3313183" cy="115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Місце для зображення 11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19" b="17819"/>
          <a:stretch>
            <a:fillRect/>
          </a:stretch>
        </p:blipFill>
        <p:spPr/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8767" y="4879909"/>
            <a:ext cx="3365292" cy="895740"/>
          </a:xfrm>
        </p:spPr>
        <p:txBody>
          <a:bodyPr rtlCol="0" anchor="ctr"/>
          <a:lstStyle/>
          <a:p>
            <a:r>
              <a:rPr lang="uk-UA" sz="3200" dirty="0">
                <a:latin typeface="Bahnschrift SemiBold" panose="020B0502040204020203" pitchFamily="34" charset="0"/>
              </a:rPr>
              <a:t>Про </a:t>
            </a:r>
            <a:r>
              <a:rPr lang="uk-UA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нас</a:t>
            </a:r>
            <a:endParaRPr lang="uk-UA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" panose="020B0502040204020203" pitchFamily="34" charset="0"/>
            </a:endParaRPr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26863" y="6276975"/>
            <a:ext cx="465137" cy="400050"/>
          </a:xfrm>
        </p:spPr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2</a:t>
            </a:fld>
            <a:endParaRPr lang="uk-UA"/>
          </a:p>
        </p:txBody>
      </p:sp>
      <p:sp>
        <p:nvSpPr>
          <p:cNvPr id="15" name="Полілінія 5" descr="Пусте зображення зі зсувом">
            <a:extLst>
              <a:ext uri="{FF2B5EF4-FFF2-40B4-BE49-F238E27FC236}">
                <a16:creationId xmlns:a16="http://schemas.microsoft.com/office/drawing/2014/main" id="{764DA446-807B-4C83-BB5A-59E3FABC93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16" name="Полілінія 5" descr="Суцільне зображення зі зсувом">
            <a:extLst>
              <a:ext uri="{FF2B5EF4-FFF2-40B4-BE49-F238E27FC236}">
                <a16:creationId xmlns:a16="http://schemas.microsoft.com/office/drawing/2014/main" id="{F28CDBF8-0191-43F9-98FE-B98B088139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459030" y="2460298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991" y="0"/>
            <a:ext cx="3313183" cy="1155194"/>
          </a:xfrm>
          <a:prstGeom prst="rect">
            <a:avLst/>
          </a:prstGeom>
        </p:spPr>
      </p:pic>
      <p:sp>
        <p:nvSpPr>
          <p:cNvPr id="8" name="Заголовок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294733" y="149290"/>
            <a:ext cx="6995431" cy="6708710"/>
          </a:xfrm>
          <a:prstGeom prst="rect">
            <a:avLst/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vert="horz" lIns="180000" tIns="288000" rIns="180000" bIns="180000" rtlCol="0" anchor="t">
            <a:noAutofit/>
          </a:bodyPr>
          <a:lstStyle>
            <a:lvl1pPr>
              <a:lnSpc>
                <a:spcPts val="4200"/>
              </a:lnSpc>
              <a:spcBef>
                <a:spcPct val="0"/>
              </a:spcBef>
              <a:buNone/>
              <a:defRPr sz="5000" b="1" spc="100" baseline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354013" algn="just">
              <a:lnSpc>
                <a:spcPct val="100000"/>
              </a:lnSpc>
              <a:spcBef>
                <a:spcPts val="600"/>
              </a:spcBef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Restless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– </a:t>
            </a:r>
            <a:r>
              <a:rPr lang="uk-UA" sz="2000" b="0" dirty="0" smtClean="0">
                <a:latin typeface="Comic Sans MS" panose="030F0702030302020204" pitchFamily="66" charset="0"/>
              </a:rPr>
              <a:t>ми цікава </a:t>
            </a:r>
            <a:r>
              <a:rPr lang="uk-UA" sz="2000" b="0" dirty="0">
                <a:latin typeface="Comic Sans MS" panose="030F0702030302020204" pitchFamily="66" charset="0"/>
              </a:rPr>
              <a:t>молода команда </a:t>
            </a:r>
            <a:r>
              <a:rPr lang="uk-UA" sz="2000" b="0" dirty="0" smtClean="0">
                <a:latin typeface="Comic Sans MS" panose="030F0702030302020204" pitchFamily="66" charset="0"/>
              </a:rPr>
              <a:t>програмістів, натхненна </a:t>
            </a:r>
            <a:r>
              <a:rPr lang="uk-UA" sz="2000" b="0" dirty="0">
                <a:latin typeface="Comic Sans MS" panose="030F0702030302020204" pitchFamily="66" charset="0"/>
              </a:rPr>
              <a:t>група творчих індивідів, які об'єдналися, щоб перевершити стандарти в галузі </a:t>
            </a:r>
            <a:r>
              <a:rPr lang="uk-UA" sz="2000" b="0" dirty="0" smtClean="0">
                <a:latin typeface="Comic Sans MS" panose="030F0702030302020204" pitchFamily="66" charset="0"/>
              </a:rPr>
              <a:t>програмування! Ми </a:t>
            </a:r>
            <a:r>
              <a:rPr lang="uk-UA" sz="2000" b="0" dirty="0">
                <a:latin typeface="Comic Sans MS" panose="030F0702030302020204" pitchFamily="66" charset="0"/>
              </a:rPr>
              <a:t>сповнені ентузіазму, інновацій та готові вирішувати будь-які завдання з високою ефективністю. </a:t>
            </a:r>
            <a:r>
              <a:rPr lang="uk-UA" sz="2000" b="0" dirty="0" smtClean="0">
                <a:latin typeface="Comic Sans MS" panose="030F0702030302020204" pitchFamily="66" charset="0"/>
              </a:rPr>
              <a:t>Наша командна </a:t>
            </a:r>
            <a:r>
              <a:rPr lang="uk-UA" sz="2000" b="0" dirty="0">
                <a:latin typeface="Comic Sans MS" panose="030F0702030302020204" pitchFamily="66" charset="0"/>
              </a:rPr>
              <a:t>співпраця базується на </a:t>
            </a:r>
            <a:r>
              <a:rPr lang="uk-UA" sz="2000" b="0" dirty="0" smtClean="0">
                <a:latin typeface="Comic Sans MS" panose="030F0702030302020204" pitchFamily="66" charset="0"/>
              </a:rPr>
              <a:t>взаємній повазі </a:t>
            </a:r>
            <a:r>
              <a:rPr lang="uk-UA" sz="2000" b="0" dirty="0">
                <a:latin typeface="Comic Sans MS" panose="030F0702030302020204" pitchFamily="66" charset="0"/>
              </a:rPr>
              <a:t>та відкритому обміні ідеями, що дозволяє </a:t>
            </a:r>
            <a:r>
              <a:rPr lang="uk-UA" sz="2000" b="0" dirty="0" smtClean="0">
                <a:latin typeface="Comic Sans MS" panose="030F0702030302020204" pitchFamily="66" charset="0"/>
              </a:rPr>
              <a:t>нам </a:t>
            </a:r>
            <a:r>
              <a:rPr lang="uk-UA" sz="2000" b="0" dirty="0">
                <a:latin typeface="Comic Sans MS" panose="030F0702030302020204" pitchFamily="66" charset="0"/>
              </a:rPr>
              <a:t>швидко розвиватися та досягати </a:t>
            </a:r>
            <a:r>
              <a:rPr lang="uk-UA" sz="2000" b="0" dirty="0" smtClean="0">
                <a:latin typeface="Comic Sans MS" panose="030F0702030302020204" pitchFamily="66" charset="0"/>
              </a:rPr>
              <a:t>високих та вражаючих результатів! Ми віддані своїй справі та </a:t>
            </a:r>
            <a:r>
              <a:rPr lang="uk-UA" sz="2000" b="0" dirty="0">
                <a:latin typeface="Comic Sans MS" panose="030F0702030302020204" pitchFamily="66" charset="0"/>
              </a:rPr>
              <a:t>завжди готові прийняти виклики, надихаючи інших своїм пристрасним підходом до </a:t>
            </a:r>
            <a:r>
              <a:rPr lang="uk-UA" sz="2000" b="0" dirty="0" smtClean="0">
                <a:latin typeface="Comic Sans MS" panose="030F0702030302020204" pitchFamily="66" charset="0"/>
              </a:rPr>
              <a:t>програмування! </a:t>
            </a:r>
          </a:p>
          <a:p>
            <a:pPr indent="354013" algn="just">
              <a:lnSpc>
                <a:spcPct val="100000"/>
              </a:lnSpc>
              <a:spcBef>
                <a:spcPts val="600"/>
              </a:spcBef>
            </a:pPr>
            <a:r>
              <a:rPr lang="uk-UA" sz="2000" b="0" dirty="0" smtClean="0">
                <a:latin typeface="Comic Sans MS" panose="030F0702030302020204" pitchFamily="66" charset="0"/>
              </a:rPr>
              <a:t>Доказом цього є </a:t>
            </a:r>
            <a:r>
              <a:rPr lang="uk-UA" sz="2000" b="0" dirty="0">
                <a:latin typeface="Comic Sans MS" panose="030F0702030302020204" pitchFamily="66" charset="0"/>
              </a:rPr>
              <a:t>вивчення стиснені терміни </a:t>
            </a:r>
            <a:r>
              <a:rPr lang="uk-UA" sz="2000" b="0" dirty="0" smtClean="0">
                <a:latin typeface="Comic Sans MS" panose="030F0702030302020204" pitchFamily="66" charset="0"/>
              </a:rPr>
              <a:t>мови програмування </a:t>
            </a:r>
            <a:r>
              <a:rPr lang="en-US" sz="2000" b="0" dirty="0" smtClean="0">
                <a:latin typeface="Comic Sans MS" panose="030F0702030302020204" pitchFamily="66" charset="0"/>
              </a:rPr>
              <a:t>Python </a:t>
            </a:r>
            <a:r>
              <a:rPr lang="uk-UA" sz="2000" b="0" dirty="0" smtClean="0">
                <a:latin typeface="Comic Sans MS" panose="030F0702030302020204" pitchFamily="66" charset="0"/>
              </a:rPr>
              <a:t>та працювати із </a:t>
            </a:r>
            <a:r>
              <a:rPr lang="en-US" sz="2000" b="0" dirty="0" err="1" smtClean="0">
                <a:latin typeface="Comic Sans MS" panose="030F0702030302020204" pitchFamily="66" charset="0"/>
              </a:rPr>
              <a:t>Git</a:t>
            </a:r>
            <a:r>
              <a:rPr lang="uk-UA" sz="2000" b="0" dirty="0" smtClean="0">
                <a:latin typeface="Comic Sans MS" panose="030F0702030302020204" pitchFamily="66" charset="0"/>
              </a:rPr>
              <a:t>, </a:t>
            </a:r>
            <a:r>
              <a:rPr lang="uk-UA" sz="2000" b="0" dirty="0">
                <a:latin typeface="Comic Sans MS" panose="030F0702030302020204" pitchFamily="66" charset="0"/>
              </a:rPr>
              <a:t>успішно здали всі </a:t>
            </a:r>
            <a:r>
              <a:rPr lang="uk-UA" sz="2000" b="0" dirty="0" smtClean="0">
                <a:latin typeface="Comic Sans MS" panose="030F0702030302020204" pitchFamily="66" charset="0"/>
              </a:rPr>
              <a:t>завдання </a:t>
            </a:r>
            <a:r>
              <a:rPr lang="uk-UA" sz="2000" b="0" dirty="0">
                <a:latin typeface="Comic Sans MS" panose="030F0702030302020204" pitchFamily="66" charset="0"/>
              </a:rPr>
              <a:t>та написали круту </a:t>
            </a:r>
            <a:r>
              <a:rPr lang="uk-UA" sz="2000" b="0" dirty="0" smtClean="0">
                <a:latin typeface="Comic Sans MS" panose="030F0702030302020204" pitchFamily="66" charset="0"/>
              </a:rPr>
              <a:t>програму – персональний помічник! Нашу програму можна адаптувати під будь-що та будь-яку платформу.</a:t>
            </a:r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Місце для зображення 7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9" b="12939"/>
          <a:stretch>
            <a:fillRect/>
          </a:stretch>
        </p:blipFill>
        <p:spPr/>
      </p:pic>
      <p:sp>
        <p:nvSpPr>
          <p:cNvPr id="19" name="Прямокутник 18"/>
          <p:cNvSpPr/>
          <p:nvPr/>
        </p:nvSpPr>
        <p:spPr>
          <a:xfrm>
            <a:off x="0" y="0"/>
            <a:ext cx="11790174" cy="6858000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4" name="Текстове поле 23" descr="Фрагмент зі зсувом до поля заголовка">
            <a:extLst>
              <a:ext uri="{FF2B5EF4-FFF2-40B4-BE49-F238E27FC236}">
                <a16:creationId xmlns:a16="http://schemas.microsoft.com/office/drawing/2014/main" id="{993B1474-02E3-4509-B5C5-84427653BA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>
            <a:off x="11387102" y="2928857"/>
            <a:ext cx="804898" cy="314015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uk-UA"/>
          </a:p>
        </p:txBody>
      </p:sp>
      <p:sp>
        <p:nvSpPr>
          <p:cNvPr id="18" name="Рівнобедрений трикутник 17" descr="Тінь поля заголовка">
            <a:extLst>
              <a:ext uri="{FF2B5EF4-FFF2-40B4-BE49-F238E27FC236}">
                <a16:creationId xmlns:a16="http://schemas.microsoft.com/office/drawing/2014/main" id="{FAB4748B-F532-4C70-827A-5FEA8C0843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>
            <a:off x="11391864" y="5548307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9557" y="2408157"/>
            <a:ext cx="6935502" cy="3146839"/>
          </a:xfrm>
          <a:ln w="127000">
            <a:solidFill>
              <a:schemeClr val="accent1"/>
            </a:solidFill>
          </a:ln>
        </p:spPr>
        <p:txBody>
          <a:bodyPr rtlCol="0"/>
          <a:lstStyle/>
          <a:p>
            <a:pPr rtl="0">
              <a:lnSpc>
                <a:spcPts val="4200"/>
              </a:lnSpc>
            </a:pPr>
            <a:r>
              <a:rPr lang="uk-UA" sz="3200" spc="100" dirty="0" smtClean="0"/>
              <a:t>Антон </a:t>
            </a:r>
            <a:r>
              <a:rPr lang="uk-UA" sz="3200" spc="100" dirty="0" err="1" smtClean="0"/>
              <a:t>Алексеїв</a:t>
            </a:r>
            <a:r>
              <a:rPr lang="uk-UA" sz="3200" spc="100" dirty="0" smtClean="0"/>
              <a:t> – </a:t>
            </a:r>
            <a:r>
              <a:rPr lang="en-US" sz="3200" spc="100" dirty="0" smtClean="0"/>
              <a:t>team lead</a:t>
            </a:r>
            <a:endParaRPr lang="uk-UA" sz="3200" spc="100" dirty="0"/>
          </a:p>
        </p:txBody>
      </p:sp>
      <p:sp>
        <p:nvSpPr>
          <p:cNvPr id="15" name="Полілінія 5" descr="Блок зі зсувом">
            <a:extLst>
              <a:ext uri="{FF2B5EF4-FFF2-40B4-BE49-F238E27FC236}">
                <a16:creationId xmlns:a16="http://schemas.microsoft.com/office/drawing/2014/main" id="{7746F873-A4ED-4E4C-BB89-CA0FBB9E95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16" name="Полілінія 5" descr="Пустий блок зі зсувом">
            <a:extLst>
              <a:ext uri="{FF2B5EF4-FFF2-40B4-BE49-F238E27FC236}">
                <a16:creationId xmlns:a16="http://schemas.microsoft.com/office/drawing/2014/main" id="{E0D7A780-33BC-4E68-9763-AB62376D50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3</a:t>
            </a:fld>
            <a:endParaRPr lang="uk-UA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991" y="0"/>
            <a:ext cx="3313183" cy="1155194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 txBox="1">
            <a:spLocks/>
          </p:cNvSpPr>
          <p:nvPr/>
        </p:nvSpPr>
        <p:spPr>
          <a:xfrm>
            <a:off x="168592" y="259454"/>
            <a:ext cx="3365292" cy="895740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vert="horz" lIns="180000" tIns="288000" rIns="180000" bIns="18000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600" b="1" kern="1200" spc="-100" baseline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200" dirty="0" smtClean="0">
                <a:latin typeface="Bahnschrift SemiBold" panose="020B0502040204020203" pitchFamily="34" charset="0"/>
              </a:rPr>
              <a:t>Наша команда</a:t>
            </a:r>
            <a:endParaRPr lang="uk-UA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" panose="020B0502040204020203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68"/>
          <a:stretch/>
        </p:blipFill>
        <p:spPr>
          <a:xfrm>
            <a:off x="447148" y="1573568"/>
            <a:ext cx="2905594" cy="3240000"/>
          </a:xfrm>
          <a:prstGeom prst="octagon">
            <a:avLst/>
          </a:prstGeom>
          <a:ln w="127000">
            <a:solidFill>
              <a:schemeClr val="accent1"/>
            </a:solidFill>
          </a:ln>
        </p:spPr>
      </p:pic>
      <p:cxnSp>
        <p:nvCxnSpPr>
          <p:cNvPr id="9" name="Пряма сполучна лінія 8"/>
          <p:cNvCxnSpPr>
            <a:stCxn id="6" idx="0"/>
            <a:endCxn id="3" idx="0"/>
          </p:cNvCxnSpPr>
          <p:nvPr/>
        </p:nvCxnSpPr>
        <p:spPr>
          <a:xfrm flipV="1">
            <a:off x="3352742" y="2408157"/>
            <a:ext cx="5064566" cy="16430"/>
          </a:xfrm>
          <a:prstGeom prst="line">
            <a:avLst/>
          </a:prstGeom>
          <a:ln w="127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ідзаголовок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46055" y="3273061"/>
            <a:ext cx="6542505" cy="2067009"/>
          </a:xfrm>
        </p:spPr>
        <p:txBody>
          <a:bodyPr rtlCol="0" anchor="ctr"/>
          <a:lstStyle/>
          <a:p>
            <a:pPr>
              <a:spcBef>
                <a:spcPts val="0"/>
              </a:spcBef>
            </a:pPr>
            <a:r>
              <a:rPr lang="uk-UA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</a:t>
            </a:r>
            <a:r>
              <a:rPr lang="uk-UA" b="1" u="sng" dirty="0" smtClean="0"/>
              <a:t>світа </a:t>
            </a:r>
            <a:r>
              <a:rPr lang="uk-UA" b="1" u="sng" dirty="0"/>
              <a:t>та досвіт </a:t>
            </a:r>
            <a:r>
              <a:rPr lang="uk-UA" b="1" u="sng" dirty="0" smtClean="0"/>
              <a:t>роботи</a:t>
            </a:r>
            <a:r>
              <a:rPr lang="uk-UA" b="1" dirty="0" smtClean="0"/>
              <a:t>: </a:t>
            </a:r>
            <a:r>
              <a:rPr lang="ru-RU" sz="1800" dirty="0"/>
              <a:t>бакалавр </a:t>
            </a:r>
            <a:r>
              <a:rPr lang="ru-RU" sz="1800" dirty="0" err="1"/>
              <a:t>інформатики</a:t>
            </a:r>
            <a:r>
              <a:rPr lang="ru-RU" sz="1800" dirty="0"/>
              <a:t> </a:t>
            </a:r>
            <a:r>
              <a:rPr lang="ru-RU" sz="1800" dirty="0" err="1"/>
              <a:t>Київського</a:t>
            </a:r>
            <a:r>
              <a:rPr lang="ru-RU" sz="1800" dirty="0"/>
              <a:t> </a:t>
            </a:r>
            <a:r>
              <a:rPr lang="ru-RU" sz="1800" dirty="0" err="1"/>
              <a:t>Політехнічного</a:t>
            </a:r>
            <a:r>
              <a:rPr lang="ru-RU" sz="1800" dirty="0"/>
              <a:t> </a:t>
            </a:r>
            <a:r>
              <a:rPr lang="ru-RU" sz="1800" dirty="0" err="1"/>
              <a:t>Інституту</a:t>
            </a:r>
            <a:r>
              <a:rPr lang="ru-RU" sz="1800" dirty="0"/>
              <a:t>, </a:t>
            </a:r>
            <a:r>
              <a:rPr lang="ru-RU" sz="1800" dirty="0" err="1"/>
              <a:t>працюю</a:t>
            </a:r>
            <a:r>
              <a:rPr lang="ru-RU" sz="1800" dirty="0"/>
              <a:t> </a:t>
            </a:r>
            <a:r>
              <a:rPr lang="ru-RU" sz="1800" dirty="0" err="1"/>
              <a:t>php</a:t>
            </a:r>
            <a:r>
              <a:rPr lang="ru-RU" sz="1800" dirty="0"/>
              <a:t> </a:t>
            </a:r>
            <a:r>
              <a:rPr lang="ru-RU" sz="1800" dirty="0" err="1"/>
              <a:t>розробником</a:t>
            </a:r>
            <a:r>
              <a:rPr lang="ru-RU" sz="1800" dirty="0"/>
              <a:t>. </a:t>
            </a:r>
            <a:r>
              <a:rPr lang="ru-RU" sz="1800" dirty="0" err="1"/>
              <a:t>Прагнення</a:t>
            </a:r>
            <a:r>
              <a:rPr lang="ru-RU" sz="1800" dirty="0"/>
              <a:t> стати як </a:t>
            </a:r>
            <a:r>
              <a:rPr lang="ru-RU" sz="1800" dirty="0" err="1"/>
              <a:t>мінімум</a:t>
            </a:r>
            <a:r>
              <a:rPr lang="ru-RU" sz="1800" dirty="0"/>
              <a:t> </a:t>
            </a:r>
            <a:r>
              <a:rPr lang="ru-RU" sz="1800" dirty="0" err="1" smtClean="0"/>
              <a:t>програмістом</a:t>
            </a:r>
            <a:r>
              <a:rPr lang="ru-RU" sz="1800" dirty="0" smtClean="0"/>
              <a:t> </a:t>
            </a:r>
            <a:r>
              <a:rPr lang="en-US" sz="1800" dirty="0" smtClean="0"/>
              <a:t>Python</a:t>
            </a:r>
            <a:endParaRPr lang="uk-UA" sz="1800" dirty="0" smtClean="0"/>
          </a:p>
          <a:p>
            <a:pPr>
              <a:spcBef>
                <a:spcPts val="0"/>
              </a:spcBef>
            </a:pPr>
            <a:r>
              <a:rPr lang="uk-UA" b="1" u="sng" dirty="0" err="1" smtClean="0"/>
              <a:t>Хоббі</a:t>
            </a:r>
            <a:r>
              <a:rPr lang="uk-UA" b="1" dirty="0" smtClean="0"/>
              <a:t>: </a:t>
            </a:r>
            <a:r>
              <a:rPr lang="uk-UA" sz="1800" dirty="0"/>
              <a:t>т</a:t>
            </a:r>
            <a:r>
              <a:rPr lang="uk-UA" sz="1800" dirty="0" smtClean="0"/>
              <a:t>айський бокс</a:t>
            </a:r>
            <a:endParaRPr lang="en-US" sz="1800" dirty="0" smtClean="0"/>
          </a:p>
          <a:p>
            <a:pPr>
              <a:spcBef>
                <a:spcPts val="0"/>
              </a:spcBef>
            </a:pPr>
            <a:r>
              <a:rPr lang="uk-UA" b="1" u="sng" dirty="0" smtClean="0"/>
              <a:t>Якості: </a:t>
            </a:r>
            <a:r>
              <a:rPr lang="uk-UA" u="sng" dirty="0" smtClean="0"/>
              <a:t> </a:t>
            </a:r>
            <a:r>
              <a:rPr lang="ru-RU" sz="1800" dirty="0" err="1" smtClean="0"/>
              <a:t>завжди</a:t>
            </a:r>
            <a:r>
              <a:rPr lang="ru-RU" sz="1800" dirty="0" smtClean="0"/>
              <a:t> </a:t>
            </a:r>
            <a:r>
              <a:rPr lang="ru-RU" sz="1800" dirty="0" err="1" smtClean="0"/>
              <a:t>намагаюся</a:t>
            </a:r>
            <a:r>
              <a:rPr lang="ru-RU" sz="1800" dirty="0" smtClean="0"/>
              <a:t> </a:t>
            </a:r>
            <a:r>
              <a:rPr lang="ru-RU" sz="1800" dirty="0"/>
              <a:t>бути </a:t>
            </a:r>
            <a:r>
              <a:rPr lang="ru-RU" sz="1800" dirty="0" err="1"/>
              <a:t>товариським</a:t>
            </a:r>
            <a:r>
              <a:rPr lang="ru-RU" sz="1800" dirty="0"/>
              <a:t>, </a:t>
            </a:r>
            <a:r>
              <a:rPr lang="ru-RU" sz="1800" dirty="0" err="1"/>
              <a:t>командний</a:t>
            </a:r>
            <a:r>
              <a:rPr lang="ru-RU" sz="1800" dirty="0"/>
              <a:t> </a:t>
            </a:r>
            <a:r>
              <a:rPr lang="ru-RU" sz="1800" dirty="0" err="1" smtClean="0"/>
              <a:t>гравцем</a:t>
            </a:r>
            <a:r>
              <a:rPr lang="ru-RU" sz="1800" dirty="0" smtClean="0"/>
              <a:t> та веселим</a:t>
            </a:r>
            <a:endParaRPr lang="uk-UA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Місце для зображення 7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9" b="12939"/>
          <a:stretch>
            <a:fillRect/>
          </a:stretch>
        </p:blipFill>
        <p:spPr/>
      </p:pic>
      <p:sp>
        <p:nvSpPr>
          <p:cNvPr id="14" name="Прямокутник 13"/>
          <p:cNvSpPr/>
          <p:nvPr/>
        </p:nvSpPr>
        <p:spPr>
          <a:xfrm>
            <a:off x="0" y="0"/>
            <a:ext cx="11790174" cy="6858000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4" name="Текстове поле 23" descr="Фрагмент зі зсувом до поля заголовка">
            <a:extLst>
              <a:ext uri="{FF2B5EF4-FFF2-40B4-BE49-F238E27FC236}">
                <a16:creationId xmlns:a16="http://schemas.microsoft.com/office/drawing/2014/main" id="{993B1474-02E3-4509-B5C5-84427653BA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>
            <a:off x="11399083" y="3137093"/>
            <a:ext cx="804898" cy="314015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uk-UA"/>
          </a:p>
        </p:txBody>
      </p:sp>
      <p:sp>
        <p:nvSpPr>
          <p:cNvPr id="18" name="Рівнобедрений трикутник 17" descr="Тінь поля заголовка">
            <a:extLst>
              <a:ext uri="{FF2B5EF4-FFF2-40B4-BE49-F238E27FC236}">
                <a16:creationId xmlns:a16="http://schemas.microsoft.com/office/drawing/2014/main" id="{FAB4748B-F532-4C70-827A-5FEA8C0843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>
            <a:off x="11403845" y="5756543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18435" y="2552525"/>
            <a:ext cx="6935502" cy="3181191"/>
          </a:xfrm>
          <a:ln w="127000">
            <a:solidFill>
              <a:schemeClr val="accent1"/>
            </a:solidFill>
          </a:ln>
        </p:spPr>
        <p:txBody>
          <a:bodyPr rtlCol="0"/>
          <a:lstStyle/>
          <a:p>
            <a:pPr>
              <a:lnSpc>
                <a:spcPts val="4200"/>
              </a:lnSpc>
            </a:pPr>
            <a:r>
              <a:rPr lang="uk-UA" sz="3200" dirty="0"/>
              <a:t>Ольга </a:t>
            </a:r>
            <a:r>
              <a:rPr lang="uk-UA" sz="3200" dirty="0" err="1"/>
              <a:t>Брагіна</a:t>
            </a:r>
            <a:r>
              <a:rPr lang="en-US" sz="3200" dirty="0" smtClean="0"/>
              <a:t> </a:t>
            </a:r>
            <a:r>
              <a:rPr lang="en-US" sz="3200" spc="100" dirty="0" smtClean="0"/>
              <a:t>– scrum </a:t>
            </a:r>
            <a:r>
              <a:rPr lang="en-US" sz="3200" spc="100" dirty="0"/>
              <a:t>master</a:t>
            </a:r>
            <a:endParaRPr lang="uk-UA" sz="3200" spc="100" dirty="0"/>
          </a:p>
        </p:txBody>
      </p:sp>
      <p:sp>
        <p:nvSpPr>
          <p:cNvPr id="4" name="Підзаголовок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6386" y="3465249"/>
            <a:ext cx="6542505" cy="2067009"/>
          </a:xfrm>
        </p:spPr>
        <p:txBody>
          <a:bodyPr rtlCol="0" anchor="b"/>
          <a:lstStyle/>
          <a:p>
            <a:pPr>
              <a:spcBef>
                <a:spcPts val="0"/>
              </a:spcBef>
            </a:pPr>
            <a:r>
              <a:rPr lang="uk-UA" dirty="0"/>
              <a:t/>
            </a:r>
            <a:br>
              <a:rPr lang="uk-UA" dirty="0"/>
            </a:br>
            <a:r>
              <a:rPr lang="uk-UA" b="1" u="sng" dirty="0"/>
              <a:t>Освіта та досвіт </a:t>
            </a:r>
            <a:r>
              <a:rPr lang="uk-UA" b="1" u="sng" dirty="0" smtClean="0"/>
              <a:t>роботи</a:t>
            </a:r>
            <a:r>
              <a:rPr lang="uk-UA" b="1" dirty="0"/>
              <a:t>:</a:t>
            </a:r>
            <a:r>
              <a:rPr lang="uk-UA" dirty="0" smtClean="0"/>
              <a:t> за </a:t>
            </a:r>
            <a:r>
              <a:rPr lang="uk-UA" dirty="0"/>
              <a:t>фахом юрист з морського права, з 2016 року працюю в </a:t>
            </a:r>
            <a:r>
              <a:rPr lang="en-US" dirty="0"/>
              <a:t>IT </a:t>
            </a:r>
            <a:r>
              <a:rPr lang="uk-UA" dirty="0"/>
              <a:t>як </a:t>
            </a:r>
            <a:r>
              <a:rPr lang="en-US" dirty="0"/>
              <a:t>manual QA</a:t>
            </a:r>
            <a:br>
              <a:rPr lang="en-US" dirty="0"/>
            </a:br>
            <a:r>
              <a:rPr lang="uk-UA" b="1" u="sng" dirty="0" err="1" smtClean="0"/>
              <a:t>Хоббі</a:t>
            </a:r>
            <a:r>
              <a:rPr lang="uk-UA" b="1" dirty="0" smtClean="0"/>
              <a:t>: л</a:t>
            </a:r>
            <a:r>
              <a:rPr lang="uk-UA" dirty="0" smtClean="0"/>
              <a:t>юблю </a:t>
            </a:r>
            <a:r>
              <a:rPr lang="uk-UA" dirty="0"/>
              <a:t>подорожувати, море та проводити час біля річки з вудочкою. Також розмальовую фігурки </a:t>
            </a:r>
            <a:r>
              <a:rPr lang="uk-UA" dirty="0" err="1"/>
              <a:t>вархаемер</a:t>
            </a:r>
            <a:r>
              <a:rPr lang="uk-UA" dirty="0"/>
              <a:t/>
            </a:r>
            <a:br>
              <a:rPr lang="uk-UA" dirty="0"/>
            </a:br>
            <a:r>
              <a:rPr lang="uk-UA" b="1" u="sng" dirty="0" smtClean="0"/>
              <a:t>Якості:</a:t>
            </a:r>
            <a:r>
              <a:rPr lang="uk-UA" u="sng" dirty="0" smtClean="0"/>
              <a:t> м</a:t>
            </a:r>
            <a:r>
              <a:rPr lang="uk-UA" dirty="0" smtClean="0"/>
              <a:t>аю </a:t>
            </a:r>
            <a:r>
              <a:rPr lang="uk-UA" dirty="0"/>
              <a:t>хороші </a:t>
            </a:r>
            <a:r>
              <a:rPr lang="uk-UA" dirty="0" err="1"/>
              <a:t>софт</a:t>
            </a:r>
            <a:r>
              <a:rPr lang="uk-UA" dirty="0"/>
              <a:t> </a:t>
            </a:r>
            <a:r>
              <a:rPr lang="uk-UA" dirty="0" err="1"/>
              <a:t>скіли</a:t>
            </a:r>
            <a:r>
              <a:rPr lang="uk-UA" dirty="0"/>
              <a:t>, що </a:t>
            </a:r>
            <a:r>
              <a:rPr lang="uk-UA" dirty="0" err="1"/>
              <a:t>домогає</a:t>
            </a:r>
            <a:r>
              <a:rPr lang="uk-UA" dirty="0"/>
              <a:t> згладити кути коли це потрібно або заспокоїти команду у критичні моменти.</a:t>
            </a:r>
          </a:p>
        </p:txBody>
      </p:sp>
      <p:sp>
        <p:nvSpPr>
          <p:cNvPr id="15" name="Полілінія 5" descr="Блок зі зсувом">
            <a:extLst>
              <a:ext uri="{FF2B5EF4-FFF2-40B4-BE49-F238E27FC236}">
                <a16:creationId xmlns:a16="http://schemas.microsoft.com/office/drawing/2014/main" id="{7746F873-A4ED-4E4C-BB89-CA0FBB9E95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16" name="Полілінія 5" descr="Пустий блок зі зсувом">
            <a:extLst>
              <a:ext uri="{FF2B5EF4-FFF2-40B4-BE49-F238E27FC236}">
                <a16:creationId xmlns:a16="http://schemas.microsoft.com/office/drawing/2014/main" id="{E0D7A780-33BC-4E68-9763-AB62376D50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4</a:t>
            </a:fld>
            <a:endParaRPr lang="uk-UA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991" y="0"/>
            <a:ext cx="3313183" cy="1155194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 txBox="1">
            <a:spLocks/>
          </p:cNvSpPr>
          <p:nvPr/>
        </p:nvSpPr>
        <p:spPr>
          <a:xfrm>
            <a:off x="168592" y="259454"/>
            <a:ext cx="3365292" cy="895740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vert="horz" lIns="180000" tIns="288000" rIns="180000" bIns="18000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600" b="1" kern="1200" spc="-100" baseline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200" dirty="0" smtClean="0">
                <a:latin typeface="Bahnschrift SemiBold" panose="020B0502040204020203" pitchFamily="34" charset="0"/>
              </a:rPr>
              <a:t>Наш</a:t>
            </a:r>
            <a:r>
              <a:rPr lang="uk-UA" sz="3200" dirty="0">
                <a:latin typeface="Bahnschrift SemiBold" panose="020B0502040204020203" pitchFamily="34" charset="0"/>
              </a:rPr>
              <a:t>а</a:t>
            </a:r>
            <a:r>
              <a:rPr lang="uk-UA" sz="3200" dirty="0" smtClean="0">
                <a:latin typeface="Bahnschrift SemiBold" panose="020B0502040204020203" pitchFamily="34" charset="0"/>
              </a:rPr>
              <a:t> команда</a:t>
            </a:r>
            <a:endParaRPr lang="uk-UA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74" b="18580"/>
          <a:stretch/>
        </p:blipFill>
        <p:spPr>
          <a:xfrm>
            <a:off x="318626" y="1624392"/>
            <a:ext cx="3177695" cy="3240000"/>
          </a:xfrm>
          <a:prstGeom prst="octagon">
            <a:avLst/>
          </a:prstGeom>
          <a:ln w="127000">
            <a:solidFill>
              <a:schemeClr val="accent1"/>
            </a:solidFill>
          </a:ln>
        </p:spPr>
      </p:pic>
      <p:cxnSp>
        <p:nvCxnSpPr>
          <p:cNvPr id="9" name="Пряма сполучна лінія 8"/>
          <p:cNvCxnSpPr>
            <a:stCxn id="3" idx="0"/>
            <a:endCxn id="2" idx="0"/>
          </p:cNvCxnSpPr>
          <p:nvPr/>
        </p:nvCxnSpPr>
        <p:spPr>
          <a:xfrm flipH="1">
            <a:off x="3496321" y="2552525"/>
            <a:ext cx="4889865" cy="2582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254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Місце для зображення 7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9" b="12939"/>
          <a:stretch>
            <a:fillRect/>
          </a:stretch>
        </p:blipFill>
        <p:spPr/>
      </p:pic>
      <p:sp>
        <p:nvSpPr>
          <p:cNvPr id="19" name="Прямокутник 18"/>
          <p:cNvSpPr/>
          <p:nvPr/>
        </p:nvSpPr>
        <p:spPr>
          <a:xfrm>
            <a:off x="0" y="0"/>
            <a:ext cx="11790174" cy="6858000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4" name="Текстове поле 23" descr="Фрагмент зі зсувом до поля заголовка">
            <a:extLst>
              <a:ext uri="{FF2B5EF4-FFF2-40B4-BE49-F238E27FC236}">
                <a16:creationId xmlns:a16="http://schemas.microsoft.com/office/drawing/2014/main" id="{993B1474-02E3-4509-B5C5-84427653BA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>
            <a:off x="11399083" y="3137093"/>
            <a:ext cx="804898" cy="314015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uk-UA"/>
          </a:p>
        </p:txBody>
      </p:sp>
      <p:sp>
        <p:nvSpPr>
          <p:cNvPr id="18" name="Рівнобедрений трикутник 17" descr="Тінь поля заголовка">
            <a:extLst>
              <a:ext uri="{FF2B5EF4-FFF2-40B4-BE49-F238E27FC236}">
                <a16:creationId xmlns:a16="http://schemas.microsoft.com/office/drawing/2014/main" id="{FAB4748B-F532-4C70-827A-5FEA8C0843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>
            <a:off x="11403845" y="5756543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18435" y="2552525"/>
            <a:ext cx="6935502" cy="3181191"/>
          </a:xfrm>
          <a:ln w="127000">
            <a:solidFill>
              <a:schemeClr val="accent1"/>
            </a:solidFill>
          </a:ln>
        </p:spPr>
        <p:txBody>
          <a:bodyPr rtlCol="0"/>
          <a:lstStyle/>
          <a:p>
            <a:pPr>
              <a:lnSpc>
                <a:spcPts val="4200"/>
              </a:lnSpc>
            </a:pPr>
            <a:r>
              <a:rPr lang="uk-UA" sz="3200" dirty="0" smtClean="0"/>
              <a:t>Анастасія </a:t>
            </a:r>
            <a:r>
              <a:rPr lang="uk-UA" sz="3200" dirty="0" err="1" smtClean="0"/>
              <a:t>Натіна</a:t>
            </a:r>
            <a:r>
              <a:rPr lang="en-US" sz="3200" spc="100" dirty="0"/>
              <a:t>– developer</a:t>
            </a:r>
            <a:endParaRPr lang="uk-UA" sz="3200" spc="100" dirty="0"/>
          </a:p>
        </p:txBody>
      </p:sp>
      <p:sp>
        <p:nvSpPr>
          <p:cNvPr id="4" name="Підзаголовок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6386" y="3465249"/>
            <a:ext cx="6542505" cy="2067009"/>
          </a:xfrm>
        </p:spPr>
        <p:txBody>
          <a:bodyPr rtlCol="0" anchor="b"/>
          <a:lstStyle/>
          <a:p>
            <a:pPr>
              <a:spcBef>
                <a:spcPts val="0"/>
              </a:spcBef>
            </a:pPr>
            <a:r>
              <a:rPr lang="uk-UA" dirty="0"/>
              <a:t/>
            </a:r>
            <a:br>
              <a:rPr lang="uk-UA" dirty="0"/>
            </a:br>
            <a:r>
              <a:rPr lang="uk-UA" b="1" u="sng" dirty="0"/>
              <a:t>Освіта та досвіт ро</a:t>
            </a:r>
            <a:r>
              <a:rPr lang="uk-UA" sz="1800" b="1" u="sng" dirty="0"/>
              <a:t>боти</a:t>
            </a:r>
            <a:r>
              <a:rPr lang="uk-UA" sz="1800" b="1" dirty="0"/>
              <a:t>.</a:t>
            </a:r>
            <a:r>
              <a:rPr lang="uk-UA" sz="1800" dirty="0"/>
              <a:t> </a:t>
            </a:r>
            <a:r>
              <a:rPr lang="uk-UA" sz="1800" dirty="0" smtClean="0"/>
              <a:t>вища </a:t>
            </a:r>
            <a:r>
              <a:rPr lang="uk-UA" sz="1800" dirty="0"/>
              <a:t>інженерну освіту. займалася </a:t>
            </a:r>
            <a:r>
              <a:rPr lang="en-US" sz="1800" dirty="0" err="1"/>
              <a:t>horeca</a:t>
            </a:r>
            <a:r>
              <a:rPr lang="en-US" sz="1800" dirty="0"/>
              <a:t>(</a:t>
            </a:r>
            <a:r>
              <a:rPr lang="uk-UA" sz="1800" dirty="0"/>
              <a:t>мережа міні-пекарень та ресторан), пізніше спробувала себе в </a:t>
            </a:r>
            <a:r>
              <a:rPr lang="uk-UA" sz="1800" dirty="0" err="1"/>
              <a:t>індустріїї</a:t>
            </a:r>
            <a:r>
              <a:rPr lang="uk-UA" sz="1800" dirty="0"/>
              <a:t> краси( була співвласницею студії краси</a:t>
            </a:r>
            <a:r>
              <a:rPr lang="uk-UA" sz="1800" dirty="0" smtClean="0"/>
              <a:t>). </a:t>
            </a:r>
            <a:r>
              <a:rPr lang="ru-RU" sz="1800" dirty="0"/>
              <a:t>В </a:t>
            </a:r>
            <a:r>
              <a:rPr lang="ru-RU" sz="1800" dirty="0" err="1" smtClean="0"/>
              <a:t>команді</a:t>
            </a:r>
            <a:r>
              <a:rPr lang="ru-RU" sz="1800" dirty="0" smtClean="0"/>
              <a:t>, </a:t>
            </a:r>
            <a:r>
              <a:rPr lang="ru-RU" sz="1800" dirty="0" err="1"/>
              <a:t>виконую</a:t>
            </a:r>
            <a:r>
              <a:rPr lang="ru-RU" sz="1800" dirty="0"/>
              <a:t> роль </a:t>
            </a:r>
            <a:r>
              <a:rPr lang="ru-RU" sz="1800" dirty="0" err="1" smtClean="0"/>
              <a:t>дивелопера</a:t>
            </a:r>
            <a:r>
              <a:rPr lang="ru-RU" sz="1800" dirty="0" smtClean="0"/>
              <a:t>.</a:t>
            </a:r>
            <a:endParaRPr lang="uk-UA" sz="1800" dirty="0" smtClean="0"/>
          </a:p>
          <a:p>
            <a:pPr>
              <a:spcBef>
                <a:spcPts val="0"/>
              </a:spcBef>
            </a:pPr>
            <a:r>
              <a:rPr lang="uk-UA" b="1" u="sng" dirty="0" err="1" smtClean="0"/>
              <a:t>Хоббі</a:t>
            </a:r>
            <a:r>
              <a:rPr lang="uk-UA" b="1" dirty="0"/>
              <a:t>.</a:t>
            </a:r>
            <a:r>
              <a:rPr lang="uk-UA" dirty="0"/>
              <a:t> </a:t>
            </a:r>
            <a:r>
              <a:rPr lang="ru-RU" sz="1800" dirty="0" err="1"/>
              <a:t>Полюбляю</a:t>
            </a:r>
            <a:r>
              <a:rPr lang="ru-RU" sz="1800" dirty="0"/>
              <a:t> </a:t>
            </a:r>
            <a:r>
              <a:rPr lang="ru-RU" sz="1800" dirty="0" err="1" smtClean="0"/>
              <a:t>подорожувати</a:t>
            </a:r>
            <a:r>
              <a:rPr lang="ru-RU" sz="1800" dirty="0" smtClean="0"/>
              <a:t>, </a:t>
            </a:r>
            <a:r>
              <a:rPr lang="ru-RU" sz="1800" dirty="0" err="1" smtClean="0"/>
              <a:t>вчитися</a:t>
            </a:r>
            <a:r>
              <a:rPr lang="ru-RU" sz="1800" dirty="0"/>
              <a:t>, йогу та </a:t>
            </a:r>
            <a:r>
              <a:rPr lang="ru-RU" sz="1800" dirty="0" err="1"/>
              <a:t>гарну</a:t>
            </a:r>
            <a:r>
              <a:rPr lang="ru-RU" sz="1800" dirty="0"/>
              <a:t> </a:t>
            </a:r>
            <a:r>
              <a:rPr lang="ru-RU" sz="1800" dirty="0" err="1"/>
              <a:t>каву</a:t>
            </a:r>
            <a:r>
              <a:rPr lang="uk-UA" dirty="0"/>
              <a:t/>
            </a:r>
            <a:br>
              <a:rPr lang="uk-UA" dirty="0"/>
            </a:br>
            <a:r>
              <a:rPr lang="uk-UA" b="1" u="sng" dirty="0"/>
              <a:t>Якості.</a:t>
            </a:r>
            <a:r>
              <a:rPr lang="uk-UA" u="sng" dirty="0"/>
              <a:t> </a:t>
            </a:r>
            <a:r>
              <a:rPr lang="ru-RU" sz="1800" dirty="0" err="1"/>
              <a:t>Розмовляю</a:t>
            </a:r>
            <a:r>
              <a:rPr lang="ru-RU" sz="1800" dirty="0"/>
              <a:t> </a:t>
            </a:r>
            <a:r>
              <a:rPr lang="ru-RU" sz="1800" dirty="0" err="1"/>
              <a:t>двома</a:t>
            </a:r>
            <a:r>
              <a:rPr lang="ru-RU" sz="1800" dirty="0"/>
              <a:t> </a:t>
            </a:r>
            <a:r>
              <a:rPr lang="ru-RU" sz="1800" dirty="0" err="1"/>
              <a:t>іноземними</a:t>
            </a:r>
            <a:r>
              <a:rPr lang="ru-RU" sz="1800" dirty="0"/>
              <a:t> </a:t>
            </a:r>
            <a:r>
              <a:rPr lang="ru-RU" sz="1800" dirty="0" err="1"/>
              <a:t>мовами</a:t>
            </a:r>
            <a:r>
              <a:rPr lang="ru-RU" sz="1800" dirty="0"/>
              <a:t>: </a:t>
            </a:r>
            <a:r>
              <a:rPr lang="ru-RU" sz="1800" dirty="0" err="1"/>
              <a:t>іспанською</a:t>
            </a:r>
            <a:r>
              <a:rPr lang="ru-RU" sz="1800" dirty="0"/>
              <a:t> та </a:t>
            </a:r>
            <a:r>
              <a:rPr lang="ru-RU" sz="1800" dirty="0" err="1" smtClean="0"/>
              <a:t>англійською</a:t>
            </a:r>
            <a:r>
              <a:rPr lang="ru-RU" sz="1800" dirty="0" smtClean="0"/>
              <a:t>.</a:t>
            </a:r>
            <a:endParaRPr lang="uk-UA" sz="1800" dirty="0"/>
          </a:p>
        </p:txBody>
      </p:sp>
      <p:sp>
        <p:nvSpPr>
          <p:cNvPr id="15" name="Полілінія 5" descr="Блок зі зсувом">
            <a:extLst>
              <a:ext uri="{FF2B5EF4-FFF2-40B4-BE49-F238E27FC236}">
                <a16:creationId xmlns:a16="http://schemas.microsoft.com/office/drawing/2014/main" id="{7746F873-A4ED-4E4C-BB89-CA0FBB9E95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16" name="Полілінія 5" descr="Пустий блок зі зсувом">
            <a:extLst>
              <a:ext uri="{FF2B5EF4-FFF2-40B4-BE49-F238E27FC236}">
                <a16:creationId xmlns:a16="http://schemas.microsoft.com/office/drawing/2014/main" id="{E0D7A780-33BC-4E68-9763-AB62376D50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5</a:t>
            </a:fld>
            <a:endParaRPr lang="uk-UA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991" y="0"/>
            <a:ext cx="3313183" cy="1155194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 txBox="1">
            <a:spLocks/>
          </p:cNvSpPr>
          <p:nvPr/>
        </p:nvSpPr>
        <p:spPr>
          <a:xfrm>
            <a:off x="168592" y="259454"/>
            <a:ext cx="3365292" cy="895740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vert="horz" lIns="180000" tIns="288000" rIns="180000" bIns="18000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600" b="1" kern="1200" spc="-100" baseline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200" dirty="0" smtClean="0">
                <a:latin typeface="Bahnschrift SemiBold" panose="020B0502040204020203" pitchFamily="34" charset="0"/>
              </a:rPr>
              <a:t>Наш</a:t>
            </a:r>
            <a:r>
              <a:rPr lang="uk-UA" sz="3200" dirty="0">
                <a:latin typeface="Bahnschrift SemiBold" panose="020B0502040204020203" pitchFamily="34" charset="0"/>
              </a:rPr>
              <a:t>а</a:t>
            </a:r>
            <a:r>
              <a:rPr lang="uk-UA" sz="3200" dirty="0" smtClean="0">
                <a:latin typeface="Bahnschrift SemiBold" panose="020B0502040204020203" pitchFamily="34" charset="0"/>
              </a:rPr>
              <a:t> команда</a:t>
            </a:r>
            <a:endParaRPr lang="uk-UA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" panose="020B0502040204020203" pitchFamily="34" charset="0"/>
            </a:endParaRPr>
          </a:p>
        </p:txBody>
      </p:sp>
      <p:cxnSp>
        <p:nvCxnSpPr>
          <p:cNvPr id="9" name="Пряма сполучна лінія 8"/>
          <p:cNvCxnSpPr>
            <a:stCxn id="3" idx="0"/>
            <a:endCxn id="2" idx="0"/>
          </p:cNvCxnSpPr>
          <p:nvPr/>
        </p:nvCxnSpPr>
        <p:spPr>
          <a:xfrm flipH="1" flipV="1">
            <a:off x="3675287" y="2527922"/>
            <a:ext cx="4710899" cy="24603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30" b="17415"/>
          <a:stretch/>
        </p:blipFill>
        <p:spPr>
          <a:xfrm>
            <a:off x="416884" y="1573568"/>
            <a:ext cx="3258403" cy="4646646"/>
          </a:xfrm>
          <a:prstGeom prst="octagon">
            <a:avLst/>
          </a:prstGeom>
          <a:ln w="1270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1729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Місце для зображення 7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9" b="12939"/>
          <a:stretch>
            <a:fillRect/>
          </a:stretch>
        </p:blipFill>
        <p:spPr/>
      </p:pic>
      <p:sp>
        <p:nvSpPr>
          <p:cNvPr id="14" name="Прямокутник 13"/>
          <p:cNvSpPr/>
          <p:nvPr/>
        </p:nvSpPr>
        <p:spPr>
          <a:xfrm>
            <a:off x="0" y="0"/>
            <a:ext cx="11790174" cy="6858000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4" name="Текстове поле 23" descr="Фрагмент зі зсувом до поля заголовка">
            <a:extLst>
              <a:ext uri="{FF2B5EF4-FFF2-40B4-BE49-F238E27FC236}">
                <a16:creationId xmlns:a16="http://schemas.microsoft.com/office/drawing/2014/main" id="{993B1474-02E3-4509-B5C5-84427653BA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>
            <a:off x="11399083" y="3137093"/>
            <a:ext cx="804898" cy="314015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uk-UA"/>
          </a:p>
        </p:txBody>
      </p:sp>
      <p:sp>
        <p:nvSpPr>
          <p:cNvPr id="18" name="Рівнобедрений трикутник 17" descr="Тінь поля заголовка">
            <a:extLst>
              <a:ext uri="{FF2B5EF4-FFF2-40B4-BE49-F238E27FC236}">
                <a16:creationId xmlns:a16="http://schemas.microsoft.com/office/drawing/2014/main" id="{FAB4748B-F532-4C70-827A-5FEA8C0843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>
            <a:off x="11403845" y="5756543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18435" y="2552525"/>
            <a:ext cx="6935502" cy="3181191"/>
          </a:xfrm>
          <a:ln w="127000">
            <a:solidFill>
              <a:schemeClr val="accent1"/>
            </a:solidFill>
          </a:ln>
        </p:spPr>
        <p:txBody>
          <a:bodyPr rtlCol="0"/>
          <a:lstStyle/>
          <a:p>
            <a:pPr>
              <a:lnSpc>
                <a:spcPts val="4200"/>
              </a:lnSpc>
            </a:pPr>
            <a:r>
              <a:rPr lang="uk-UA" sz="3200" dirty="0" smtClean="0"/>
              <a:t>Юрій Тимошенко </a:t>
            </a:r>
            <a:r>
              <a:rPr lang="en-US" sz="3200" spc="100" dirty="0" smtClean="0"/>
              <a:t>– developer</a:t>
            </a:r>
            <a:endParaRPr lang="uk-UA" sz="3200" spc="100" dirty="0"/>
          </a:p>
        </p:txBody>
      </p:sp>
      <p:sp>
        <p:nvSpPr>
          <p:cNvPr id="4" name="Підзаголовок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6386" y="3465249"/>
            <a:ext cx="6542505" cy="2067009"/>
          </a:xfrm>
        </p:spPr>
        <p:txBody>
          <a:bodyPr rtlCol="0" anchor="t"/>
          <a:lstStyle/>
          <a:p>
            <a:pPr>
              <a:spcBef>
                <a:spcPts val="0"/>
              </a:spcBef>
            </a:pPr>
            <a:r>
              <a:rPr lang="uk-UA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</a:t>
            </a:r>
            <a:r>
              <a:rPr lang="uk-UA" b="1" u="sng" dirty="0" smtClean="0"/>
              <a:t>світа </a:t>
            </a:r>
            <a:r>
              <a:rPr lang="uk-UA" b="1" u="sng" dirty="0"/>
              <a:t>та досвіт </a:t>
            </a:r>
            <a:r>
              <a:rPr lang="uk-UA" b="1" u="sng" dirty="0" smtClean="0"/>
              <a:t>роботи</a:t>
            </a:r>
            <a:r>
              <a:rPr lang="uk-UA" b="1" dirty="0" smtClean="0"/>
              <a:t>: </a:t>
            </a:r>
            <a:r>
              <a:rPr lang="uk-UA" sz="1800" dirty="0"/>
              <a:t>Київський політехнічний інститут, спеціальність «Управління інформаційною безпекою</a:t>
            </a:r>
            <a:r>
              <a:rPr lang="uk-UA" sz="1800" dirty="0" smtClean="0"/>
              <a:t>»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uk-UA" b="1" u="sng" dirty="0" err="1" smtClean="0"/>
              <a:t>Хоббі</a:t>
            </a:r>
            <a:r>
              <a:rPr lang="uk-UA" b="1" dirty="0" smtClean="0"/>
              <a:t>: </a:t>
            </a:r>
            <a:r>
              <a:rPr lang="ru-RU" sz="1800" dirty="0"/>
              <a:t>спорт, </a:t>
            </a:r>
            <a:r>
              <a:rPr lang="ru-RU" sz="1800" dirty="0" err="1"/>
              <a:t>вивчати</a:t>
            </a:r>
            <a:r>
              <a:rPr lang="ru-RU" sz="1800" dirty="0"/>
              <a:t> </a:t>
            </a:r>
            <a:r>
              <a:rPr lang="ru-RU" sz="1800" dirty="0" err="1"/>
              <a:t>щось</a:t>
            </a:r>
            <a:r>
              <a:rPr lang="ru-RU" sz="1800" dirty="0"/>
              <a:t> </a:t>
            </a:r>
            <a:r>
              <a:rPr lang="ru-RU" sz="1800" dirty="0" err="1"/>
              <a:t>нове</a:t>
            </a:r>
            <a:r>
              <a:rPr lang="ru-RU" sz="1800" dirty="0"/>
              <a:t> для себе, </a:t>
            </a:r>
            <a:r>
              <a:rPr lang="ru-RU" sz="1800" dirty="0" err="1"/>
              <a:t>проводити</a:t>
            </a:r>
            <a:r>
              <a:rPr lang="ru-RU" sz="1800" dirty="0"/>
              <a:t> час з </a:t>
            </a:r>
            <a:r>
              <a:rPr lang="ru-RU" sz="1800" dirty="0" err="1"/>
              <a:t>сімʼєю</a:t>
            </a:r>
            <a:r>
              <a:rPr lang="uk-UA" sz="1800" dirty="0" smtClean="0"/>
              <a:t>.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uk-UA" b="1" u="sng" dirty="0" smtClean="0"/>
              <a:t>Якості: </a:t>
            </a:r>
            <a:r>
              <a:rPr lang="uk-UA" u="sng" dirty="0" smtClean="0"/>
              <a:t> </a:t>
            </a:r>
            <a:r>
              <a:rPr lang="ru-RU" sz="1800" dirty="0" err="1"/>
              <a:t>уважний</a:t>
            </a:r>
            <a:r>
              <a:rPr lang="ru-RU" sz="1800" dirty="0"/>
              <a:t> до </a:t>
            </a:r>
            <a:r>
              <a:rPr lang="ru-RU" sz="1800" dirty="0" err="1"/>
              <a:t>дрібниць</a:t>
            </a:r>
            <a:r>
              <a:rPr lang="ru-RU" sz="1800" dirty="0"/>
              <a:t>, не люблю </a:t>
            </a:r>
            <a:r>
              <a:rPr lang="ru-RU" sz="1800" dirty="0" err="1"/>
              <a:t>залишати</a:t>
            </a:r>
            <a:r>
              <a:rPr lang="ru-RU" sz="1800" dirty="0"/>
              <a:t> </a:t>
            </a:r>
            <a:r>
              <a:rPr lang="ru-RU" sz="1800" dirty="0" err="1"/>
              <a:t>справи</a:t>
            </a:r>
            <a:r>
              <a:rPr lang="ru-RU" sz="1800" dirty="0"/>
              <a:t> не </a:t>
            </a:r>
            <a:r>
              <a:rPr lang="ru-RU" sz="1800" dirty="0" err="1"/>
              <a:t>завершеними</a:t>
            </a:r>
            <a:endParaRPr lang="uk-UA" sz="1800" dirty="0"/>
          </a:p>
        </p:txBody>
      </p:sp>
      <p:sp>
        <p:nvSpPr>
          <p:cNvPr id="15" name="Полілінія 5" descr="Блок зі зсувом">
            <a:extLst>
              <a:ext uri="{FF2B5EF4-FFF2-40B4-BE49-F238E27FC236}">
                <a16:creationId xmlns:a16="http://schemas.microsoft.com/office/drawing/2014/main" id="{7746F873-A4ED-4E4C-BB89-CA0FBB9E95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16" name="Полілінія 5" descr="Пустий блок зі зсувом">
            <a:extLst>
              <a:ext uri="{FF2B5EF4-FFF2-40B4-BE49-F238E27FC236}">
                <a16:creationId xmlns:a16="http://schemas.microsoft.com/office/drawing/2014/main" id="{E0D7A780-33BC-4E68-9763-AB62376D50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6</a:t>
            </a:fld>
            <a:endParaRPr lang="uk-UA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991" y="0"/>
            <a:ext cx="3313183" cy="1155194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 txBox="1">
            <a:spLocks/>
          </p:cNvSpPr>
          <p:nvPr/>
        </p:nvSpPr>
        <p:spPr>
          <a:xfrm>
            <a:off x="168592" y="259454"/>
            <a:ext cx="3365292" cy="895740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vert="horz" lIns="180000" tIns="288000" rIns="180000" bIns="18000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600" b="1" kern="1200" spc="-100" baseline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200" dirty="0" smtClean="0">
                <a:latin typeface="Bahnschrift SemiBold" panose="020B0502040204020203" pitchFamily="34" charset="0"/>
              </a:rPr>
              <a:t>Наш</a:t>
            </a:r>
            <a:r>
              <a:rPr lang="uk-UA" sz="3200" dirty="0">
                <a:latin typeface="Bahnschrift SemiBold" panose="020B0502040204020203" pitchFamily="34" charset="0"/>
              </a:rPr>
              <a:t>а</a:t>
            </a:r>
            <a:r>
              <a:rPr lang="uk-UA" sz="3200" dirty="0" smtClean="0">
                <a:latin typeface="Bahnschrift SemiBold" panose="020B0502040204020203" pitchFamily="34" charset="0"/>
              </a:rPr>
              <a:t> команда</a:t>
            </a:r>
            <a:endParaRPr lang="uk-UA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" panose="020B0502040204020203" pitchFamily="34" charset="0"/>
            </a:endParaRPr>
          </a:p>
        </p:txBody>
      </p:sp>
      <p:cxnSp>
        <p:nvCxnSpPr>
          <p:cNvPr id="9" name="Пряма сполучна лінія 8"/>
          <p:cNvCxnSpPr>
            <a:stCxn id="3" idx="0"/>
            <a:endCxn id="2" idx="0"/>
          </p:cNvCxnSpPr>
          <p:nvPr/>
        </p:nvCxnSpPr>
        <p:spPr>
          <a:xfrm flipH="1" flipV="1">
            <a:off x="3730523" y="2516632"/>
            <a:ext cx="4655663" cy="35893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12" t="20351" r="11587" b="42894"/>
          <a:stretch/>
        </p:blipFill>
        <p:spPr>
          <a:xfrm>
            <a:off x="510665" y="1573568"/>
            <a:ext cx="3219858" cy="3240000"/>
          </a:xfrm>
          <a:prstGeom prst="octagon">
            <a:avLst/>
          </a:prstGeom>
          <a:ln w="1270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4353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Місце для зображення 7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9" b="12939"/>
          <a:stretch>
            <a:fillRect/>
          </a:stretch>
        </p:blipFill>
        <p:spPr/>
      </p:pic>
      <p:sp>
        <p:nvSpPr>
          <p:cNvPr id="14" name="Прямокутник 13"/>
          <p:cNvSpPr/>
          <p:nvPr/>
        </p:nvSpPr>
        <p:spPr>
          <a:xfrm>
            <a:off x="0" y="0"/>
            <a:ext cx="11790174" cy="6858000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4" name="Текстове поле 23" descr="Фрагмент зі зсувом до поля заголовка">
            <a:extLst>
              <a:ext uri="{FF2B5EF4-FFF2-40B4-BE49-F238E27FC236}">
                <a16:creationId xmlns:a16="http://schemas.microsoft.com/office/drawing/2014/main" id="{993B1474-02E3-4509-B5C5-84427653BA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>
            <a:off x="11399083" y="3137093"/>
            <a:ext cx="804898" cy="314015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uk-UA"/>
          </a:p>
        </p:txBody>
      </p:sp>
      <p:sp>
        <p:nvSpPr>
          <p:cNvPr id="18" name="Рівнобедрений трикутник 17" descr="Тінь поля заголовка">
            <a:extLst>
              <a:ext uri="{FF2B5EF4-FFF2-40B4-BE49-F238E27FC236}">
                <a16:creationId xmlns:a16="http://schemas.microsoft.com/office/drawing/2014/main" id="{FAB4748B-F532-4C70-827A-5FEA8C0843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>
            <a:off x="11403845" y="5756543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18435" y="2552525"/>
            <a:ext cx="6935502" cy="3181191"/>
          </a:xfrm>
          <a:ln w="127000">
            <a:solidFill>
              <a:schemeClr val="accent1"/>
            </a:solidFill>
          </a:ln>
        </p:spPr>
        <p:txBody>
          <a:bodyPr rtlCol="0"/>
          <a:lstStyle/>
          <a:p>
            <a:pPr>
              <a:lnSpc>
                <a:spcPts val="4200"/>
              </a:lnSpc>
            </a:pPr>
            <a:r>
              <a:rPr lang="uk-UA" sz="3200" dirty="0" smtClean="0"/>
              <a:t>Андрій </a:t>
            </a:r>
            <a:r>
              <a:rPr lang="uk-UA" sz="3200" dirty="0" err="1" smtClean="0"/>
              <a:t>Петришин</a:t>
            </a:r>
            <a:r>
              <a:rPr lang="uk-UA" sz="3200" dirty="0" smtClean="0"/>
              <a:t> </a:t>
            </a:r>
            <a:r>
              <a:rPr lang="en-US" sz="3200" spc="100" dirty="0" smtClean="0"/>
              <a:t>– developer</a:t>
            </a:r>
            <a:endParaRPr lang="uk-UA" sz="3200" spc="100" dirty="0"/>
          </a:p>
        </p:txBody>
      </p:sp>
      <p:sp>
        <p:nvSpPr>
          <p:cNvPr id="4" name="Підзаголовок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6386" y="3465249"/>
            <a:ext cx="6542505" cy="2067009"/>
          </a:xfrm>
        </p:spPr>
        <p:txBody>
          <a:bodyPr rtlCol="0" anchor="b"/>
          <a:lstStyle/>
          <a:p>
            <a:pPr>
              <a:spcBef>
                <a:spcPts val="0"/>
              </a:spcBef>
            </a:pPr>
            <a:r>
              <a:rPr lang="uk-UA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</a:t>
            </a:r>
            <a:r>
              <a:rPr lang="uk-UA" b="1" u="sng" dirty="0" smtClean="0"/>
              <a:t>світа </a:t>
            </a:r>
            <a:r>
              <a:rPr lang="uk-UA" b="1" u="sng" dirty="0"/>
              <a:t>та досвіт </a:t>
            </a:r>
            <a:r>
              <a:rPr lang="uk-UA" b="1" u="sng" dirty="0" smtClean="0"/>
              <a:t>роботи</a:t>
            </a:r>
            <a:r>
              <a:rPr lang="uk-UA" b="1" dirty="0" smtClean="0"/>
              <a:t>: </a:t>
            </a:r>
            <a:r>
              <a:rPr lang="uk-UA" sz="1800" dirty="0" smtClean="0"/>
              <a:t>магістр інженер-електромеханік залізничного електротранспорту, до сьогодні працював головним </a:t>
            </a:r>
            <a:r>
              <a:rPr lang="uk-UA" sz="1800" dirty="0" err="1" smtClean="0"/>
              <a:t>інженеро</a:t>
            </a:r>
            <a:r>
              <a:rPr lang="uk-UA" sz="1800" dirty="0" smtClean="0"/>
              <a:t> підприємства з ремонту локомотивів. На меті стати хорошим ІТ-спеціалістом.</a:t>
            </a:r>
          </a:p>
          <a:p>
            <a:pPr>
              <a:spcBef>
                <a:spcPts val="0"/>
              </a:spcBef>
            </a:pPr>
            <a:r>
              <a:rPr lang="uk-UA" b="1" u="sng" dirty="0" err="1" smtClean="0"/>
              <a:t>Хоббі</a:t>
            </a:r>
            <a:r>
              <a:rPr lang="uk-UA" b="1" dirty="0" smtClean="0"/>
              <a:t>: </a:t>
            </a:r>
            <a:r>
              <a:rPr lang="uk-UA" sz="1800" b="1" dirty="0" smtClean="0"/>
              <a:t>а</a:t>
            </a:r>
            <a:r>
              <a:rPr lang="uk-UA" sz="1800" dirty="0" smtClean="0"/>
              <a:t>ктивний відпочинок на природі: походи в гори,  риболовля, походи в ліс на гриби, настільні ігри з друзями.</a:t>
            </a:r>
            <a:r>
              <a:rPr lang="uk-UA" sz="2000" dirty="0" smtClean="0"/>
              <a:t/>
            </a:r>
            <a:br>
              <a:rPr lang="uk-UA" sz="2000" dirty="0" smtClean="0"/>
            </a:br>
            <a:r>
              <a:rPr lang="uk-UA" b="1" u="sng" dirty="0" smtClean="0"/>
              <a:t>Якості: </a:t>
            </a:r>
            <a:r>
              <a:rPr lang="uk-UA" u="sng" dirty="0" smtClean="0"/>
              <a:t> </a:t>
            </a:r>
            <a:r>
              <a:rPr lang="uk-UA" sz="1800" dirty="0"/>
              <a:t>д</a:t>
            </a:r>
            <a:r>
              <a:rPr lang="uk-UA" sz="1800" dirty="0" smtClean="0"/>
              <a:t>оброзичливий, завжди відгукуйсь на допомогу друзям</a:t>
            </a:r>
            <a:endParaRPr lang="uk-UA" sz="1800" dirty="0"/>
          </a:p>
        </p:txBody>
      </p:sp>
      <p:sp>
        <p:nvSpPr>
          <p:cNvPr id="15" name="Полілінія 5" descr="Блок зі зсувом">
            <a:extLst>
              <a:ext uri="{FF2B5EF4-FFF2-40B4-BE49-F238E27FC236}">
                <a16:creationId xmlns:a16="http://schemas.microsoft.com/office/drawing/2014/main" id="{7746F873-A4ED-4E4C-BB89-CA0FBB9E95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16" name="Полілінія 5" descr="Пустий блок зі зсувом">
            <a:extLst>
              <a:ext uri="{FF2B5EF4-FFF2-40B4-BE49-F238E27FC236}">
                <a16:creationId xmlns:a16="http://schemas.microsoft.com/office/drawing/2014/main" id="{E0D7A780-33BC-4E68-9763-AB62376D50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7</a:t>
            </a:fld>
            <a:endParaRPr lang="uk-UA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991" y="0"/>
            <a:ext cx="3313183" cy="1155194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 txBox="1">
            <a:spLocks/>
          </p:cNvSpPr>
          <p:nvPr/>
        </p:nvSpPr>
        <p:spPr>
          <a:xfrm>
            <a:off x="168592" y="259454"/>
            <a:ext cx="3365292" cy="895740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vert="horz" lIns="180000" tIns="288000" rIns="180000" bIns="18000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600" b="1" kern="1200" spc="-100" baseline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200" dirty="0" smtClean="0">
                <a:latin typeface="Bahnschrift SemiBold" panose="020B0502040204020203" pitchFamily="34" charset="0"/>
              </a:rPr>
              <a:t>Наш</a:t>
            </a:r>
            <a:r>
              <a:rPr lang="uk-UA" sz="3200" dirty="0">
                <a:latin typeface="Bahnschrift SemiBold" panose="020B0502040204020203" pitchFamily="34" charset="0"/>
              </a:rPr>
              <a:t>а</a:t>
            </a:r>
            <a:r>
              <a:rPr lang="uk-UA" sz="3200" dirty="0" smtClean="0">
                <a:latin typeface="Bahnschrift SemiBold" panose="020B0502040204020203" pitchFamily="34" charset="0"/>
              </a:rPr>
              <a:t> команда</a:t>
            </a:r>
            <a:endParaRPr lang="uk-UA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" panose="020B0502040204020203" pitchFamily="34" charset="0"/>
            </a:endParaRPr>
          </a:p>
        </p:txBody>
      </p:sp>
      <p:cxnSp>
        <p:nvCxnSpPr>
          <p:cNvPr id="9" name="Пряма сполучна лінія 8"/>
          <p:cNvCxnSpPr>
            <a:stCxn id="3" idx="0"/>
            <a:endCxn id="7" idx="0"/>
          </p:cNvCxnSpPr>
          <p:nvPr/>
        </p:nvCxnSpPr>
        <p:spPr>
          <a:xfrm flipH="1" flipV="1">
            <a:off x="3804664" y="2521018"/>
            <a:ext cx="4581522" cy="31507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68" y="1572054"/>
            <a:ext cx="3389696" cy="3240000"/>
          </a:xfrm>
          <a:prstGeom prst="octagon">
            <a:avLst/>
          </a:prstGeom>
          <a:ln w="1270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6950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Місце для зображення 7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9" b="12939"/>
          <a:stretch>
            <a:fillRect/>
          </a:stretch>
        </p:blipFill>
        <p:spPr/>
      </p:pic>
      <p:sp>
        <p:nvSpPr>
          <p:cNvPr id="17" name="Прямокутник 16"/>
          <p:cNvSpPr/>
          <p:nvPr/>
        </p:nvSpPr>
        <p:spPr>
          <a:xfrm>
            <a:off x="0" y="0"/>
            <a:ext cx="11790174" cy="6858000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4" name="Текстове поле 23" descr="Фрагмент зі зсувом до поля заголовка">
            <a:extLst>
              <a:ext uri="{FF2B5EF4-FFF2-40B4-BE49-F238E27FC236}">
                <a16:creationId xmlns:a16="http://schemas.microsoft.com/office/drawing/2014/main" id="{993B1474-02E3-4509-B5C5-84427653BA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>
            <a:off x="11399083" y="3137093"/>
            <a:ext cx="804898" cy="314015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uk-UA"/>
          </a:p>
        </p:txBody>
      </p:sp>
      <p:sp>
        <p:nvSpPr>
          <p:cNvPr id="18" name="Рівнобедрений трикутник 17" descr="Тінь поля заголовка">
            <a:extLst>
              <a:ext uri="{FF2B5EF4-FFF2-40B4-BE49-F238E27FC236}">
                <a16:creationId xmlns:a16="http://schemas.microsoft.com/office/drawing/2014/main" id="{FAB4748B-F532-4C70-827A-5FEA8C0843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>
            <a:off x="11403845" y="5756543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18435" y="2552525"/>
            <a:ext cx="6935502" cy="3181191"/>
          </a:xfrm>
          <a:ln w="127000">
            <a:solidFill>
              <a:schemeClr val="accent1"/>
            </a:solidFill>
          </a:ln>
        </p:spPr>
        <p:txBody>
          <a:bodyPr rtlCol="0"/>
          <a:lstStyle/>
          <a:p>
            <a:pPr>
              <a:lnSpc>
                <a:spcPts val="4200"/>
              </a:lnSpc>
            </a:pPr>
            <a:r>
              <a:rPr lang="uk-UA" sz="3200" dirty="0"/>
              <a:t>Євген </a:t>
            </a:r>
            <a:r>
              <a:rPr lang="uk-UA" sz="3200" dirty="0" err="1"/>
              <a:t>Смоляров</a:t>
            </a:r>
            <a:r>
              <a:rPr lang="uk-UA" sz="3200" dirty="0" smtClean="0"/>
              <a:t> </a:t>
            </a:r>
            <a:r>
              <a:rPr lang="en-US" sz="3200" spc="100" dirty="0" smtClean="0"/>
              <a:t>– developer</a:t>
            </a:r>
            <a:endParaRPr lang="uk-UA" sz="3200" spc="100" dirty="0"/>
          </a:p>
        </p:txBody>
      </p:sp>
      <p:sp>
        <p:nvSpPr>
          <p:cNvPr id="4" name="Підзаголовок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6386" y="3465249"/>
            <a:ext cx="6542505" cy="2067009"/>
          </a:xfrm>
        </p:spPr>
        <p:txBody>
          <a:bodyPr rtlCol="0" anchor="b"/>
          <a:lstStyle/>
          <a:p>
            <a:pPr>
              <a:spcBef>
                <a:spcPts val="0"/>
              </a:spcBef>
            </a:pPr>
            <a:r>
              <a:rPr lang="uk-UA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</a:t>
            </a:r>
            <a:r>
              <a:rPr lang="uk-UA" b="1" u="sng" dirty="0" smtClean="0"/>
              <a:t>світа </a:t>
            </a:r>
            <a:r>
              <a:rPr lang="uk-UA" b="1" u="sng" dirty="0"/>
              <a:t>та досвіт </a:t>
            </a:r>
            <a:r>
              <a:rPr lang="uk-UA" b="1" u="sng" dirty="0" smtClean="0"/>
              <a:t>роботи</a:t>
            </a:r>
            <a:r>
              <a:rPr lang="uk-UA" b="1" dirty="0" smtClean="0"/>
              <a:t>: </a:t>
            </a:r>
            <a:r>
              <a:rPr lang="ru-RU" sz="1800" dirty="0" err="1"/>
              <a:t>Інженер</a:t>
            </a:r>
            <a:r>
              <a:rPr lang="ru-RU" sz="1800" dirty="0"/>
              <a:t> - технолог, "</a:t>
            </a:r>
            <a:r>
              <a:rPr lang="ru-RU" sz="1800" dirty="0" err="1"/>
              <a:t>Харківський</a:t>
            </a:r>
            <a:r>
              <a:rPr lang="ru-RU" sz="1800" dirty="0"/>
              <a:t> </a:t>
            </a:r>
            <a:r>
              <a:rPr lang="ru-RU" sz="1800" dirty="0" err="1"/>
              <a:t>Політехнічний</a:t>
            </a:r>
            <a:r>
              <a:rPr lang="ru-RU" sz="1800" dirty="0"/>
              <a:t> </a:t>
            </a:r>
            <a:r>
              <a:rPr lang="ru-RU" sz="1800" dirty="0" err="1"/>
              <a:t>Інститут</a:t>
            </a:r>
            <a:r>
              <a:rPr lang="ru-RU" sz="1800" dirty="0"/>
              <a:t>". Студент </a:t>
            </a:r>
            <a:r>
              <a:rPr lang="ru-RU" sz="1800" dirty="0" err="1"/>
              <a:t>GoIT</a:t>
            </a:r>
            <a:r>
              <a:rPr lang="ru-RU" sz="1800" dirty="0"/>
              <a:t>. Давно </a:t>
            </a:r>
            <a:r>
              <a:rPr lang="ru-RU" sz="1800" dirty="0" err="1"/>
              <a:t>мріяв</a:t>
            </a:r>
            <a:r>
              <a:rPr lang="ru-RU" sz="1800" dirty="0"/>
              <a:t> </a:t>
            </a:r>
            <a:r>
              <a:rPr lang="ru-RU" sz="1800" dirty="0" err="1"/>
              <a:t>потрапити</a:t>
            </a:r>
            <a:r>
              <a:rPr lang="ru-RU" sz="1800" dirty="0"/>
              <a:t> до IT </a:t>
            </a:r>
            <a:r>
              <a:rPr lang="ru-RU" sz="1800" dirty="0" err="1" smtClean="0"/>
              <a:t>сфери</a:t>
            </a:r>
            <a:r>
              <a:rPr lang="ru-RU" sz="1800" dirty="0" smtClean="0"/>
              <a:t>. За </a:t>
            </a:r>
            <a:r>
              <a:rPr lang="ru-RU" sz="1800" dirty="0"/>
              <a:t>два </a:t>
            </a:r>
            <a:r>
              <a:rPr lang="ru-RU" sz="1800" dirty="0" err="1"/>
              <a:t>місяці</a:t>
            </a:r>
            <a:r>
              <a:rPr lang="ru-RU" sz="1800" dirty="0"/>
              <a:t> в </a:t>
            </a:r>
            <a:r>
              <a:rPr lang="ru-RU" sz="1800" dirty="0" err="1"/>
              <a:t>GoIT</a:t>
            </a:r>
            <a:r>
              <a:rPr lang="ru-RU" sz="1800" dirty="0"/>
              <a:t> </a:t>
            </a:r>
            <a:r>
              <a:rPr lang="ru-RU" sz="1800" dirty="0" err="1"/>
              <a:t>навчився</a:t>
            </a:r>
            <a:r>
              <a:rPr lang="ru-RU" sz="1800" dirty="0"/>
              <a:t> </a:t>
            </a:r>
            <a:r>
              <a:rPr lang="ru-RU" sz="1800" dirty="0" err="1"/>
              <a:t>трошки</a:t>
            </a:r>
            <a:r>
              <a:rPr lang="ru-RU" sz="1800" dirty="0"/>
              <a:t> </a:t>
            </a:r>
            <a:r>
              <a:rPr lang="ru-RU" sz="1800" dirty="0" err="1"/>
              <a:t>кодити</a:t>
            </a:r>
            <a:r>
              <a:rPr lang="ru-RU" sz="1800" dirty="0"/>
              <a:t>.</a:t>
            </a:r>
            <a:endParaRPr lang="uk-UA" sz="1800" dirty="0" smtClean="0"/>
          </a:p>
          <a:p>
            <a:pPr>
              <a:spcBef>
                <a:spcPts val="0"/>
              </a:spcBef>
            </a:pPr>
            <a:r>
              <a:rPr lang="uk-UA" b="1" u="sng" dirty="0" err="1" smtClean="0"/>
              <a:t>Хоббі</a:t>
            </a:r>
            <a:r>
              <a:rPr lang="uk-UA" b="1" dirty="0" smtClean="0"/>
              <a:t>: </a:t>
            </a:r>
            <a:r>
              <a:rPr lang="uk-UA" sz="1800" dirty="0" smtClean="0"/>
              <a:t>футбол</a:t>
            </a:r>
          </a:p>
          <a:p>
            <a:pPr>
              <a:spcBef>
                <a:spcPts val="0"/>
              </a:spcBef>
            </a:pPr>
            <a:r>
              <a:rPr lang="uk-UA" b="1" u="sng" dirty="0" smtClean="0"/>
              <a:t>Якості: </a:t>
            </a:r>
            <a:r>
              <a:rPr lang="uk-UA" sz="1800" dirty="0" smtClean="0"/>
              <a:t>уважний, веселий. </a:t>
            </a:r>
            <a:r>
              <a:rPr lang="ru-RU" sz="1800" dirty="0" err="1"/>
              <a:t>Працюючи</a:t>
            </a:r>
            <a:r>
              <a:rPr lang="ru-RU" sz="1800" dirty="0"/>
              <a:t> над проектом </a:t>
            </a:r>
            <a:r>
              <a:rPr lang="ru-RU" sz="1800" dirty="0" err="1"/>
              <a:t>із</a:t>
            </a:r>
            <a:r>
              <a:rPr lang="ru-RU" sz="1800" dirty="0"/>
              <a:t> командою, </a:t>
            </a:r>
            <a:r>
              <a:rPr lang="ru-RU" sz="1800" dirty="0" err="1"/>
              <a:t>отримав</a:t>
            </a:r>
            <a:r>
              <a:rPr lang="ru-RU" sz="1800" dirty="0"/>
              <a:t> </a:t>
            </a:r>
            <a:r>
              <a:rPr lang="ru-RU" sz="1800" dirty="0" smtClean="0"/>
              <a:t>великий </a:t>
            </a:r>
            <a:r>
              <a:rPr lang="ru-RU" sz="1800" dirty="0" err="1" smtClean="0"/>
              <a:t>досвід</a:t>
            </a:r>
            <a:r>
              <a:rPr lang="ru-RU" sz="1800" dirty="0" smtClean="0"/>
              <a:t>, </a:t>
            </a:r>
            <a:r>
              <a:rPr lang="ru-RU" sz="1800" dirty="0" err="1" smtClean="0"/>
              <a:t>склалось</a:t>
            </a:r>
            <a:r>
              <a:rPr lang="ru-RU" sz="1800" dirty="0" smtClean="0"/>
              <a:t> </a:t>
            </a:r>
            <a:r>
              <a:rPr lang="ru-RU" sz="1800" dirty="0" err="1"/>
              <a:t>враження</a:t>
            </a:r>
            <a:r>
              <a:rPr lang="ru-RU" sz="1800" dirty="0"/>
              <a:t>, що </a:t>
            </a:r>
            <a:r>
              <a:rPr lang="ru-RU" sz="1800" dirty="0" err="1" smtClean="0"/>
              <a:t>вже</a:t>
            </a:r>
            <a:r>
              <a:rPr lang="ru-RU" sz="1800" dirty="0" smtClean="0"/>
              <a:t> </a:t>
            </a:r>
            <a:r>
              <a:rPr lang="ru-RU" sz="1800" dirty="0" err="1"/>
              <a:t>працюю</a:t>
            </a:r>
            <a:r>
              <a:rPr lang="ru-RU" sz="1800" dirty="0"/>
              <a:t> в IT </a:t>
            </a:r>
            <a:r>
              <a:rPr lang="ru-RU" sz="1800" dirty="0" err="1"/>
              <a:t>компанії</a:t>
            </a:r>
            <a:r>
              <a:rPr lang="ru-RU" sz="1800" dirty="0"/>
              <a:t>.</a:t>
            </a:r>
            <a:endParaRPr lang="uk-UA" sz="1800" dirty="0"/>
          </a:p>
        </p:txBody>
      </p:sp>
      <p:sp>
        <p:nvSpPr>
          <p:cNvPr id="15" name="Полілінія 5" descr="Блок зі зсувом">
            <a:extLst>
              <a:ext uri="{FF2B5EF4-FFF2-40B4-BE49-F238E27FC236}">
                <a16:creationId xmlns:a16="http://schemas.microsoft.com/office/drawing/2014/main" id="{7746F873-A4ED-4E4C-BB89-CA0FBB9E95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16" name="Полілінія 5" descr="Пустий блок зі зсувом">
            <a:extLst>
              <a:ext uri="{FF2B5EF4-FFF2-40B4-BE49-F238E27FC236}">
                <a16:creationId xmlns:a16="http://schemas.microsoft.com/office/drawing/2014/main" id="{E0D7A780-33BC-4E68-9763-AB62376D50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8</a:t>
            </a:fld>
            <a:endParaRPr lang="uk-UA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991" y="0"/>
            <a:ext cx="3313183" cy="1155194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 txBox="1">
            <a:spLocks/>
          </p:cNvSpPr>
          <p:nvPr/>
        </p:nvSpPr>
        <p:spPr>
          <a:xfrm>
            <a:off x="168592" y="259454"/>
            <a:ext cx="3365292" cy="895740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vert="horz" lIns="180000" tIns="288000" rIns="180000" bIns="18000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600" b="1" kern="1200" spc="-100" baseline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200" dirty="0" smtClean="0">
                <a:latin typeface="Bahnschrift SemiBold" panose="020B0502040204020203" pitchFamily="34" charset="0"/>
              </a:rPr>
              <a:t>Наш</a:t>
            </a:r>
            <a:r>
              <a:rPr lang="uk-UA" sz="3200" dirty="0">
                <a:latin typeface="Bahnschrift SemiBold" panose="020B0502040204020203" pitchFamily="34" charset="0"/>
              </a:rPr>
              <a:t>а</a:t>
            </a:r>
            <a:r>
              <a:rPr lang="uk-UA" sz="3200" dirty="0" smtClean="0">
                <a:latin typeface="Bahnschrift SemiBold" panose="020B0502040204020203" pitchFamily="34" charset="0"/>
              </a:rPr>
              <a:t> команда</a:t>
            </a:r>
            <a:endParaRPr lang="uk-UA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" panose="020B0502040204020203" pitchFamily="34" charset="0"/>
            </a:endParaRPr>
          </a:p>
        </p:txBody>
      </p:sp>
      <p:cxnSp>
        <p:nvCxnSpPr>
          <p:cNvPr id="9" name="Пряма сполучна лінія 8"/>
          <p:cNvCxnSpPr>
            <a:stCxn id="3" idx="0"/>
            <a:endCxn id="2" idx="0"/>
          </p:cNvCxnSpPr>
          <p:nvPr/>
        </p:nvCxnSpPr>
        <p:spPr>
          <a:xfrm flipH="1" flipV="1">
            <a:off x="3732486" y="2521018"/>
            <a:ext cx="4653700" cy="31507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56" y="1572054"/>
            <a:ext cx="3275830" cy="3240000"/>
          </a:xfrm>
          <a:prstGeom prst="octagon">
            <a:avLst/>
          </a:prstGeom>
          <a:noFill/>
          <a:ln w="1270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5185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Місце для зображення 5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9" b="20929"/>
          <a:stretch>
            <a:fillRect/>
          </a:stretch>
        </p:blipFill>
        <p:spPr/>
      </p:pic>
      <p:sp>
        <p:nvSpPr>
          <p:cNvPr id="12" name="Прямокутник 11"/>
          <p:cNvSpPr/>
          <p:nvPr/>
        </p:nvSpPr>
        <p:spPr>
          <a:xfrm>
            <a:off x="0" y="0"/>
            <a:ext cx="11790174" cy="6858000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Полілінія 5" descr="Пустий фрагмент зі зсувом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9</a:t>
            </a:fld>
            <a:endParaRPr lang="uk-UA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991" y="0"/>
            <a:ext cx="3313183" cy="1155194"/>
          </a:xfrm>
          <a:prstGeom prst="rect">
            <a:avLst/>
          </a:prstGeom>
        </p:spPr>
      </p:pic>
      <p:grpSp>
        <p:nvGrpSpPr>
          <p:cNvPr id="10" name="Групувати 9"/>
          <p:cNvGrpSpPr/>
          <p:nvPr/>
        </p:nvGrpSpPr>
        <p:grpSpPr>
          <a:xfrm>
            <a:off x="4558378" y="278344"/>
            <a:ext cx="2528305" cy="2289236"/>
            <a:chOff x="4214641" y="215551"/>
            <a:chExt cx="2528305" cy="2289236"/>
          </a:xfrm>
        </p:grpSpPr>
        <p:sp>
          <p:nvSpPr>
            <p:cNvPr id="2" name="Шестикутник 1"/>
            <p:cNvSpPr/>
            <p:nvPr/>
          </p:nvSpPr>
          <p:spPr>
            <a:xfrm>
              <a:off x="4214641" y="215551"/>
              <a:ext cx="2528305" cy="2289236"/>
            </a:xfrm>
            <a:prstGeom prst="hexagon">
              <a:avLst/>
            </a:prstGeom>
            <a:gradFill flip="none" rotWithShape="1">
              <a:gsLst>
                <a:gs pos="0">
                  <a:schemeClr val="tx1"/>
                </a:gs>
                <a:gs pos="23000">
                  <a:schemeClr val="tx1">
                    <a:lumMod val="95000"/>
                    <a:lumOff val="5000"/>
                  </a:schemeClr>
                </a:gs>
                <a:gs pos="69000">
                  <a:schemeClr val="bg1">
                    <a:lumMod val="50000"/>
                  </a:schemeClr>
                </a:gs>
                <a:gs pos="97000">
                  <a:schemeClr val="bg2">
                    <a:lumMod val="9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270873" y="843543"/>
              <a:ext cx="24158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k-UA" sz="3600" b="1" dirty="0" smtClean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Персональний помічник</a:t>
              </a:r>
              <a:endParaRPr lang="uk-UA" sz="3600" b="1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</p:txBody>
        </p:sp>
      </p:grpSp>
      <p:grpSp>
        <p:nvGrpSpPr>
          <p:cNvPr id="4" name="Групувати 3"/>
          <p:cNvGrpSpPr/>
          <p:nvPr/>
        </p:nvGrpSpPr>
        <p:grpSpPr>
          <a:xfrm>
            <a:off x="2988197" y="2510772"/>
            <a:ext cx="2160000" cy="1908000"/>
            <a:chOff x="2010269" y="2535825"/>
            <a:chExt cx="2160000" cy="1908000"/>
          </a:xfrm>
        </p:grpSpPr>
        <p:sp>
          <p:nvSpPr>
            <p:cNvPr id="13" name="Шестикутник 12"/>
            <p:cNvSpPr/>
            <p:nvPr/>
          </p:nvSpPr>
          <p:spPr>
            <a:xfrm>
              <a:off x="2010269" y="2535825"/>
              <a:ext cx="2160000" cy="1908000"/>
            </a:xfrm>
            <a:prstGeom prst="hexagon">
              <a:avLst/>
            </a:prstGeom>
            <a:gradFill flip="none" rotWithShape="1">
              <a:gsLst>
                <a:gs pos="0">
                  <a:schemeClr val="tx1"/>
                </a:gs>
                <a:gs pos="23000">
                  <a:schemeClr val="tx1">
                    <a:lumMod val="95000"/>
                    <a:lumOff val="5000"/>
                  </a:schemeClr>
                </a:gs>
                <a:gs pos="69000">
                  <a:schemeClr val="bg1">
                    <a:lumMod val="50000"/>
                  </a:schemeClr>
                </a:gs>
                <a:gs pos="97000">
                  <a:schemeClr val="bg2">
                    <a:lumMod val="9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209871" y="3021538"/>
              <a:ext cx="177662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k-UA" sz="2800" b="1" dirty="0" smtClean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Адресна </a:t>
              </a:r>
            </a:p>
            <a:p>
              <a:pPr algn="ctr"/>
              <a:r>
                <a:rPr lang="uk-UA" sz="2800" b="1" dirty="0" smtClean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книга</a:t>
              </a:r>
              <a:endParaRPr lang="uk-UA" sz="2800" b="1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</p:txBody>
        </p:sp>
      </p:grpSp>
      <p:grpSp>
        <p:nvGrpSpPr>
          <p:cNvPr id="8" name="Групувати 7"/>
          <p:cNvGrpSpPr/>
          <p:nvPr/>
        </p:nvGrpSpPr>
        <p:grpSpPr>
          <a:xfrm>
            <a:off x="6521530" y="2510772"/>
            <a:ext cx="2160000" cy="1908000"/>
            <a:chOff x="6625531" y="2234090"/>
            <a:chExt cx="2160000" cy="1908000"/>
          </a:xfrm>
        </p:grpSpPr>
        <p:sp>
          <p:nvSpPr>
            <p:cNvPr id="14" name="Шестикутник 13"/>
            <p:cNvSpPr/>
            <p:nvPr/>
          </p:nvSpPr>
          <p:spPr>
            <a:xfrm>
              <a:off x="6625531" y="2234090"/>
              <a:ext cx="2160000" cy="1908000"/>
            </a:xfrm>
            <a:prstGeom prst="hexagon">
              <a:avLst/>
            </a:prstGeom>
            <a:gradFill flip="none" rotWithShape="1">
              <a:gsLst>
                <a:gs pos="0">
                  <a:schemeClr val="tx1"/>
                </a:gs>
                <a:gs pos="23000">
                  <a:schemeClr val="tx1">
                    <a:lumMod val="95000"/>
                    <a:lumOff val="5000"/>
                  </a:schemeClr>
                </a:gs>
                <a:gs pos="69000">
                  <a:schemeClr val="bg1">
                    <a:lumMod val="50000"/>
                  </a:schemeClr>
                </a:gs>
                <a:gs pos="97000">
                  <a:schemeClr val="bg2">
                    <a:lumMod val="9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049501" y="2982590"/>
              <a:ext cx="1481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k-UA" sz="2800" b="1" dirty="0" smtClean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Нотатки</a:t>
              </a:r>
              <a:endParaRPr lang="uk-UA" sz="2800" b="1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</p:txBody>
        </p:sp>
      </p:grpSp>
      <p:grpSp>
        <p:nvGrpSpPr>
          <p:cNvPr id="11" name="Групувати 10"/>
          <p:cNvGrpSpPr/>
          <p:nvPr/>
        </p:nvGrpSpPr>
        <p:grpSpPr>
          <a:xfrm>
            <a:off x="450053" y="1537527"/>
            <a:ext cx="2284959" cy="628604"/>
            <a:chOff x="168389" y="2021403"/>
            <a:chExt cx="2284959" cy="628604"/>
          </a:xfrm>
        </p:grpSpPr>
        <p:sp>
          <p:nvSpPr>
            <p:cNvPr id="20" name="Шестикутник 19"/>
            <p:cNvSpPr/>
            <p:nvPr/>
          </p:nvSpPr>
          <p:spPr>
            <a:xfrm>
              <a:off x="226038" y="2021403"/>
              <a:ext cx="2227310" cy="628604"/>
            </a:xfrm>
            <a:prstGeom prst="hexagon">
              <a:avLst/>
            </a:prstGeom>
            <a:gradFill flip="none" rotWithShape="1">
              <a:gsLst>
                <a:gs pos="0">
                  <a:schemeClr val="tx1"/>
                </a:gs>
                <a:gs pos="23000">
                  <a:schemeClr val="tx1">
                    <a:lumMod val="95000"/>
                    <a:lumOff val="5000"/>
                  </a:schemeClr>
                </a:gs>
                <a:gs pos="69000">
                  <a:schemeClr val="bg1">
                    <a:lumMod val="50000"/>
                  </a:schemeClr>
                </a:gs>
                <a:gs pos="97000">
                  <a:schemeClr val="bg2">
                    <a:lumMod val="9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68389" y="2124658"/>
              <a:ext cx="2150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k-UA" sz="2000" b="1" dirty="0" smtClean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додавання контакту</a:t>
              </a:r>
              <a:endParaRPr lang="uk-UA" sz="2000" b="1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</p:txBody>
        </p:sp>
      </p:grpSp>
      <p:grpSp>
        <p:nvGrpSpPr>
          <p:cNvPr id="25" name="Групувати 24"/>
          <p:cNvGrpSpPr/>
          <p:nvPr/>
        </p:nvGrpSpPr>
        <p:grpSpPr>
          <a:xfrm>
            <a:off x="185057" y="2607763"/>
            <a:ext cx="2284959" cy="628604"/>
            <a:chOff x="168389" y="2021403"/>
            <a:chExt cx="2284959" cy="628604"/>
          </a:xfrm>
        </p:grpSpPr>
        <p:sp>
          <p:nvSpPr>
            <p:cNvPr id="26" name="Шестикутник 25"/>
            <p:cNvSpPr/>
            <p:nvPr/>
          </p:nvSpPr>
          <p:spPr>
            <a:xfrm>
              <a:off x="226038" y="2021403"/>
              <a:ext cx="2227310" cy="628604"/>
            </a:xfrm>
            <a:prstGeom prst="hexagon">
              <a:avLst/>
            </a:prstGeom>
            <a:gradFill flip="none" rotWithShape="1">
              <a:gsLst>
                <a:gs pos="0">
                  <a:schemeClr val="tx1"/>
                </a:gs>
                <a:gs pos="23000">
                  <a:schemeClr val="tx1">
                    <a:lumMod val="95000"/>
                    <a:lumOff val="5000"/>
                  </a:schemeClr>
                </a:gs>
                <a:gs pos="69000">
                  <a:schemeClr val="bg1">
                    <a:lumMod val="50000"/>
                  </a:schemeClr>
                </a:gs>
                <a:gs pos="97000">
                  <a:schemeClr val="bg2">
                    <a:lumMod val="9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68389" y="2124658"/>
              <a:ext cx="21041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k-UA" sz="2000" b="1" dirty="0" smtClean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редагування контакту</a:t>
              </a:r>
              <a:endParaRPr lang="uk-UA" sz="2000" b="1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</p:txBody>
        </p:sp>
      </p:grpSp>
      <p:grpSp>
        <p:nvGrpSpPr>
          <p:cNvPr id="28" name="Групувати 27"/>
          <p:cNvGrpSpPr/>
          <p:nvPr/>
        </p:nvGrpSpPr>
        <p:grpSpPr>
          <a:xfrm>
            <a:off x="699246" y="5516037"/>
            <a:ext cx="2415840" cy="707886"/>
            <a:chOff x="60566" y="1977281"/>
            <a:chExt cx="2415840" cy="707886"/>
          </a:xfrm>
        </p:grpSpPr>
        <p:sp>
          <p:nvSpPr>
            <p:cNvPr id="29" name="Шестикутник 28"/>
            <p:cNvSpPr/>
            <p:nvPr/>
          </p:nvSpPr>
          <p:spPr>
            <a:xfrm>
              <a:off x="226038" y="2021403"/>
              <a:ext cx="2227310" cy="628604"/>
            </a:xfrm>
            <a:prstGeom prst="hexagon">
              <a:avLst/>
            </a:prstGeom>
            <a:gradFill flip="none" rotWithShape="1">
              <a:gsLst>
                <a:gs pos="0">
                  <a:schemeClr val="tx1"/>
                </a:gs>
                <a:gs pos="23000">
                  <a:schemeClr val="tx1">
                    <a:lumMod val="95000"/>
                    <a:lumOff val="5000"/>
                  </a:schemeClr>
                </a:gs>
                <a:gs pos="69000">
                  <a:schemeClr val="bg1">
                    <a:lumMod val="50000"/>
                  </a:schemeClr>
                </a:gs>
                <a:gs pos="97000">
                  <a:schemeClr val="bg2">
                    <a:lumMod val="9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0566" y="1977281"/>
              <a:ext cx="24158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k-UA" sz="2000" b="1" dirty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в</a:t>
              </a:r>
              <a:r>
                <a:rPr lang="uk-UA" sz="2000" b="1" dirty="0" smtClean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ідображення днів народження</a:t>
              </a:r>
              <a:endParaRPr lang="uk-UA" sz="2000" b="1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</p:txBody>
        </p:sp>
      </p:grpSp>
      <p:grpSp>
        <p:nvGrpSpPr>
          <p:cNvPr id="34" name="Групувати 33"/>
          <p:cNvGrpSpPr/>
          <p:nvPr/>
        </p:nvGrpSpPr>
        <p:grpSpPr>
          <a:xfrm>
            <a:off x="319172" y="4546946"/>
            <a:ext cx="2415840" cy="707886"/>
            <a:chOff x="37508" y="1977281"/>
            <a:chExt cx="2415840" cy="707886"/>
          </a:xfrm>
        </p:grpSpPr>
        <p:sp>
          <p:nvSpPr>
            <p:cNvPr id="35" name="Шестикутник 34"/>
            <p:cNvSpPr/>
            <p:nvPr/>
          </p:nvSpPr>
          <p:spPr>
            <a:xfrm>
              <a:off x="226038" y="2021403"/>
              <a:ext cx="2227310" cy="628604"/>
            </a:xfrm>
            <a:prstGeom prst="hexagon">
              <a:avLst/>
            </a:prstGeom>
            <a:gradFill flip="none" rotWithShape="1">
              <a:gsLst>
                <a:gs pos="0">
                  <a:schemeClr val="tx1"/>
                </a:gs>
                <a:gs pos="23000">
                  <a:schemeClr val="tx1">
                    <a:lumMod val="95000"/>
                    <a:lumOff val="5000"/>
                  </a:schemeClr>
                </a:gs>
                <a:gs pos="69000">
                  <a:schemeClr val="bg1">
                    <a:lumMod val="50000"/>
                  </a:schemeClr>
                </a:gs>
                <a:gs pos="97000">
                  <a:schemeClr val="bg2">
                    <a:lumMod val="9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7508" y="1977281"/>
              <a:ext cx="24158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k-UA" sz="2000" b="1" dirty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п</a:t>
              </a:r>
              <a:r>
                <a:rPr lang="uk-UA" sz="2000" b="1" dirty="0" smtClean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еревірка на </a:t>
              </a:r>
            </a:p>
            <a:p>
              <a:pPr algn="ctr"/>
              <a:r>
                <a:rPr lang="uk-UA" sz="2000" b="1" dirty="0" smtClean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коректність</a:t>
              </a:r>
              <a:endParaRPr lang="uk-UA" sz="2000" b="1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</p:txBody>
        </p:sp>
      </p:grpSp>
      <p:grpSp>
        <p:nvGrpSpPr>
          <p:cNvPr id="37" name="Групувати 36"/>
          <p:cNvGrpSpPr/>
          <p:nvPr/>
        </p:nvGrpSpPr>
        <p:grpSpPr>
          <a:xfrm>
            <a:off x="95004" y="3644462"/>
            <a:ext cx="2375012" cy="628604"/>
            <a:chOff x="78336" y="2021403"/>
            <a:chExt cx="2375012" cy="628604"/>
          </a:xfrm>
        </p:grpSpPr>
        <p:sp>
          <p:nvSpPr>
            <p:cNvPr id="38" name="Шестикутник 37"/>
            <p:cNvSpPr/>
            <p:nvPr/>
          </p:nvSpPr>
          <p:spPr>
            <a:xfrm>
              <a:off x="226038" y="2021403"/>
              <a:ext cx="2227310" cy="628604"/>
            </a:xfrm>
            <a:prstGeom prst="hexagon">
              <a:avLst/>
            </a:prstGeom>
            <a:gradFill flip="none" rotWithShape="1">
              <a:gsLst>
                <a:gs pos="0">
                  <a:schemeClr val="tx1"/>
                </a:gs>
                <a:gs pos="23000">
                  <a:schemeClr val="tx1">
                    <a:lumMod val="95000"/>
                    <a:lumOff val="5000"/>
                  </a:schemeClr>
                </a:gs>
                <a:gs pos="69000">
                  <a:schemeClr val="bg1">
                    <a:lumMod val="50000"/>
                  </a:schemeClr>
                </a:gs>
                <a:gs pos="97000">
                  <a:schemeClr val="bg2">
                    <a:lumMod val="9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8336" y="2089598"/>
              <a:ext cx="22031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k-UA" sz="2000" b="1" dirty="0" smtClean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пошук контактів</a:t>
              </a:r>
              <a:endParaRPr lang="uk-UA" sz="2000" b="1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</p:txBody>
        </p:sp>
      </p:grpSp>
      <p:grpSp>
        <p:nvGrpSpPr>
          <p:cNvPr id="40" name="Групувати 39"/>
          <p:cNvGrpSpPr/>
          <p:nvPr/>
        </p:nvGrpSpPr>
        <p:grpSpPr>
          <a:xfrm>
            <a:off x="8894154" y="1773981"/>
            <a:ext cx="2227310" cy="628604"/>
            <a:chOff x="226038" y="2021403"/>
            <a:chExt cx="2227310" cy="628604"/>
          </a:xfrm>
        </p:grpSpPr>
        <p:sp>
          <p:nvSpPr>
            <p:cNvPr id="41" name="Шестикутник 40"/>
            <p:cNvSpPr/>
            <p:nvPr/>
          </p:nvSpPr>
          <p:spPr>
            <a:xfrm>
              <a:off x="226038" y="2021403"/>
              <a:ext cx="2227310" cy="628604"/>
            </a:xfrm>
            <a:prstGeom prst="hexagon">
              <a:avLst/>
            </a:prstGeom>
            <a:gradFill flip="none" rotWithShape="1">
              <a:gsLst>
                <a:gs pos="0">
                  <a:schemeClr val="tx1"/>
                </a:gs>
                <a:gs pos="23000">
                  <a:schemeClr val="tx1">
                    <a:lumMod val="95000"/>
                    <a:lumOff val="5000"/>
                  </a:schemeClr>
                </a:gs>
                <a:gs pos="69000">
                  <a:schemeClr val="bg1">
                    <a:lumMod val="50000"/>
                  </a:schemeClr>
                </a:gs>
                <a:gs pos="97000">
                  <a:schemeClr val="bg2">
                    <a:lumMod val="9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43706" y="2124658"/>
              <a:ext cx="20652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k-UA" sz="2000" b="1" dirty="0" smtClean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додавання нотатки</a:t>
              </a:r>
              <a:endParaRPr lang="uk-UA" sz="2000" b="1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</p:txBody>
        </p:sp>
      </p:grpSp>
      <p:grpSp>
        <p:nvGrpSpPr>
          <p:cNvPr id="43" name="Групувати 42"/>
          <p:cNvGrpSpPr/>
          <p:nvPr/>
        </p:nvGrpSpPr>
        <p:grpSpPr>
          <a:xfrm>
            <a:off x="9234300" y="2723438"/>
            <a:ext cx="2227310" cy="628604"/>
            <a:chOff x="226038" y="2021403"/>
            <a:chExt cx="2227310" cy="628604"/>
          </a:xfrm>
        </p:grpSpPr>
        <p:sp>
          <p:nvSpPr>
            <p:cNvPr id="44" name="Шестикутник 43"/>
            <p:cNvSpPr/>
            <p:nvPr/>
          </p:nvSpPr>
          <p:spPr>
            <a:xfrm>
              <a:off x="226038" y="2021403"/>
              <a:ext cx="2227310" cy="628604"/>
            </a:xfrm>
            <a:prstGeom prst="hexagon">
              <a:avLst/>
            </a:prstGeom>
            <a:gradFill flip="none" rotWithShape="1">
              <a:gsLst>
                <a:gs pos="0">
                  <a:schemeClr val="tx1"/>
                </a:gs>
                <a:gs pos="23000">
                  <a:schemeClr val="tx1">
                    <a:lumMod val="95000"/>
                    <a:lumOff val="5000"/>
                  </a:schemeClr>
                </a:gs>
                <a:gs pos="69000">
                  <a:schemeClr val="bg1">
                    <a:lumMod val="50000"/>
                  </a:schemeClr>
                </a:gs>
                <a:gs pos="97000">
                  <a:schemeClr val="bg2">
                    <a:lumMod val="9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22080" y="2124131"/>
              <a:ext cx="20220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k-UA" sz="2000" b="1" dirty="0" smtClean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редагування нотатки</a:t>
              </a:r>
              <a:endParaRPr lang="uk-UA" sz="2000" b="1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</p:txBody>
        </p:sp>
      </p:grpSp>
      <p:grpSp>
        <p:nvGrpSpPr>
          <p:cNvPr id="46" name="Групувати 45"/>
          <p:cNvGrpSpPr/>
          <p:nvPr/>
        </p:nvGrpSpPr>
        <p:grpSpPr>
          <a:xfrm>
            <a:off x="8894154" y="4845334"/>
            <a:ext cx="2232260" cy="628604"/>
            <a:chOff x="-945659" y="3089442"/>
            <a:chExt cx="2232260" cy="628604"/>
          </a:xfrm>
        </p:grpSpPr>
        <p:sp>
          <p:nvSpPr>
            <p:cNvPr id="47" name="Шестикутник 46"/>
            <p:cNvSpPr/>
            <p:nvPr/>
          </p:nvSpPr>
          <p:spPr>
            <a:xfrm>
              <a:off x="-940709" y="3089442"/>
              <a:ext cx="2227310" cy="628604"/>
            </a:xfrm>
            <a:prstGeom prst="hexagon">
              <a:avLst/>
            </a:prstGeom>
            <a:gradFill flip="none" rotWithShape="1">
              <a:gsLst>
                <a:gs pos="0">
                  <a:schemeClr val="tx1"/>
                </a:gs>
                <a:gs pos="23000">
                  <a:schemeClr val="tx1">
                    <a:lumMod val="95000"/>
                    <a:lumOff val="5000"/>
                  </a:schemeClr>
                </a:gs>
                <a:gs pos="69000">
                  <a:schemeClr val="bg1">
                    <a:lumMod val="50000"/>
                  </a:schemeClr>
                </a:gs>
                <a:gs pos="97000">
                  <a:schemeClr val="bg2">
                    <a:lumMod val="9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-945659" y="3166811"/>
              <a:ext cx="21096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k-UA" sz="2000" b="1" dirty="0" smtClean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додавання тегів</a:t>
              </a:r>
              <a:endParaRPr lang="uk-UA" sz="2000" b="1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</p:txBody>
        </p:sp>
      </p:grpSp>
      <p:grpSp>
        <p:nvGrpSpPr>
          <p:cNvPr id="49" name="Групувати 48"/>
          <p:cNvGrpSpPr/>
          <p:nvPr/>
        </p:nvGrpSpPr>
        <p:grpSpPr>
          <a:xfrm>
            <a:off x="9187560" y="3843400"/>
            <a:ext cx="2227310" cy="628604"/>
            <a:chOff x="226038" y="2021403"/>
            <a:chExt cx="2227310" cy="628604"/>
          </a:xfrm>
        </p:grpSpPr>
        <p:sp>
          <p:nvSpPr>
            <p:cNvPr id="50" name="Шестикутник 49"/>
            <p:cNvSpPr/>
            <p:nvPr/>
          </p:nvSpPr>
          <p:spPr>
            <a:xfrm>
              <a:off x="226038" y="2021403"/>
              <a:ext cx="2227310" cy="628604"/>
            </a:xfrm>
            <a:prstGeom prst="hexagon">
              <a:avLst/>
            </a:prstGeom>
            <a:gradFill flip="none" rotWithShape="1">
              <a:gsLst>
                <a:gs pos="0">
                  <a:schemeClr val="tx1"/>
                </a:gs>
                <a:gs pos="23000">
                  <a:schemeClr val="tx1">
                    <a:lumMod val="95000"/>
                    <a:lumOff val="5000"/>
                  </a:schemeClr>
                </a:gs>
                <a:gs pos="69000">
                  <a:schemeClr val="bg1">
                    <a:lumMod val="50000"/>
                  </a:schemeClr>
                </a:gs>
                <a:gs pos="97000">
                  <a:schemeClr val="bg2">
                    <a:lumMod val="9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24643" y="2124132"/>
              <a:ext cx="21033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k-UA" sz="2000" b="1" dirty="0" smtClean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сортування за темою</a:t>
              </a:r>
              <a:endParaRPr lang="uk-UA" sz="2000" b="1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</p:txBody>
        </p:sp>
      </p:grpSp>
      <p:grpSp>
        <p:nvGrpSpPr>
          <p:cNvPr id="52" name="Групувати 51"/>
          <p:cNvGrpSpPr/>
          <p:nvPr/>
        </p:nvGrpSpPr>
        <p:grpSpPr>
          <a:xfrm>
            <a:off x="8268104" y="5769451"/>
            <a:ext cx="2227310" cy="707886"/>
            <a:chOff x="226038" y="1968124"/>
            <a:chExt cx="2227310" cy="707886"/>
          </a:xfrm>
        </p:grpSpPr>
        <p:sp>
          <p:nvSpPr>
            <p:cNvPr id="53" name="Шестикутник 52"/>
            <p:cNvSpPr/>
            <p:nvPr/>
          </p:nvSpPr>
          <p:spPr>
            <a:xfrm>
              <a:off x="226038" y="2021403"/>
              <a:ext cx="2227310" cy="628604"/>
            </a:xfrm>
            <a:prstGeom prst="hexagon">
              <a:avLst/>
            </a:prstGeom>
            <a:gradFill flip="none" rotWithShape="1">
              <a:gsLst>
                <a:gs pos="0">
                  <a:schemeClr val="tx1"/>
                </a:gs>
                <a:gs pos="23000">
                  <a:schemeClr val="tx1">
                    <a:lumMod val="95000"/>
                    <a:lumOff val="5000"/>
                  </a:schemeClr>
                </a:gs>
                <a:gs pos="69000">
                  <a:schemeClr val="bg1">
                    <a:lumMod val="50000"/>
                  </a:schemeClr>
                </a:gs>
                <a:gs pos="97000">
                  <a:schemeClr val="bg2">
                    <a:lumMod val="9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83349" y="1968124"/>
              <a:ext cx="2112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k-UA" sz="2000" b="1" dirty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п</a:t>
              </a:r>
              <a:r>
                <a:rPr lang="uk-UA" sz="2000" b="1" dirty="0" smtClean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ошук за </a:t>
              </a:r>
            </a:p>
            <a:p>
              <a:pPr algn="ctr"/>
              <a:r>
                <a:rPr lang="uk-UA" sz="2000" b="1" dirty="0" smtClean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тегами, темою</a:t>
              </a:r>
              <a:endParaRPr lang="uk-UA" sz="2000" b="1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</p:txBody>
        </p:sp>
      </p:grpSp>
      <p:cxnSp>
        <p:nvCxnSpPr>
          <p:cNvPr id="56" name="Пряма сполучна лінія 55"/>
          <p:cNvCxnSpPr>
            <a:stCxn id="13" idx="0"/>
            <a:endCxn id="14" idx="3"/>
          </p:cNvCxnSpPr>
          <p:nvPr/>
        </p:nvCxnSpPr>
        <p:spPr>
          <a:xfrm>
            <a:off x="5148197" y="3464772"/>
            <a:ext cx="1373333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 сполучна лінія 58"/>
          <p:cNvCxnSpPr/>
          <p:nvPr/>
        </p:nvCxnSpPr>
        <p:spPr>
          <a:xfrm>
            <a:off x="5822530" y="2524768"/>
            <a:ext cx="0" cy="931238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 сполучна лінія 76"/>
          <p:cNvCxnSpPr>
            <a:stCxn id="13" idx="3"/>
          </p:cNvCxnSpPr>
          <p:nvPr/>
        </p:nvCxnSpPr>
        <p:spPr>
          <a:xfrm flipH="1" flipV="1">
            <a:off x="2710446" y="1867128"/>
            <a:ext cx="277751" cy="1597644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 сполучна лінія 77"/>
          <p:cNvCxnSpPr>
            <a:stCxn id="26" idx="0"/>
            <a:endCxn id="13" idx="3"/>
          </p:cNvCxnSpPr>
          <p:nvPr/>
        </p:nvCxnSpPr>
        <p:spPr>
          <a:xfrm>
            <a:off x="2470016" y="2922065"/>
            <a:ext cx="518181" cy="542707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Пряма сполучна лінія 80"/>
          <p:cNvCxnSpPr>
            <a:stCxn id="38" idx="0"/>
            <a:endCxn id="13" idx="3"/>
          </p:cNvCxnSpPr>
          <p:nvPr/>
        </p:nvCxnSpPr>
        <p:spPr>
          <a:xfrm flipV="1">
            <a:off x="2470016" y="3464772"/>
            <a:ext cx="518181" cy="493992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Пряма сполучна лінія 83"/>
          <p:cNvCxnSpPr>
            <a:stCxn id="13" idx="3"/>
            <a:endCxn id="36" idx="3"/>
          </p:cNvCxnSpPr>
          <p:nvPr/>
        </p:nvCxnSpPr>
        <p:spPr>
          <a:xfrm flipH="1">
            <a:off x="2735012" y="3464772"/>
            <a:ext cx="253185" cy="1436117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Пряма сполучна лінія 86"/>
          <p:cNvCxnSpPr>
            <a:stCxn id="30" idx="3"/>
            <a:endCxn id="13" idx="3"/>
          </p:cNvCxnSpPr>
          <p:nvPr/>
        </p:nvCxnSpPr>
        <p:spPr>
          <a:xfrm flipH="1" flipV="1">
            <a:off x="2988197" y="3464772"/>
            <a:ext cx="126889" cy="2405208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Пряма сполучна лінія 89"/>
          <p:cNvCxnSpPr>
            <a:stCxn id="41" idx="3"/>
            <a:endCxn id="14" idx="0"/>
          </p:cNvCxnSpPr>
          <p:nvPr/>
        </p:nvCxnSpPr>
        <p:spPr>
          <a:xfrm flipH="1">
            <a:off x="8681530" y="2088283"/>
            <a:ext cx="212624" cy="1376489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Пряма сполучна лінія 95"/>
          <p:cNvCxnSpPr>
            <a:stCxn id="44" idx="3"/>
            <a:endCxn id="14" idx="0"/>
          </p:cNvCxnSpPr>
          <p:nvPr/>
        </p:nvCxnSpPr>
        <p:spPr>
          <a:xfrm flipH="1">
            <a:off x="8681530" y="3037740"/>
            <a:ext cx="552770" cy="427032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Пряма сполучна лінія 98"/>
          <p:cNvCxnSpPr>
            <a:stCxn id="14" idx="0"/>
            <a:endCxn id="50" idx="3"/>
          </p:cNvCxnSpPr>
          <p:nvPr/>
        </p:nvCxnSpPr>
        <p:spPr>
          <a:xfrm>
            <a:off x="8681530" y="3464772"/>
            <a:ext cx="506030" cy="69293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Пряма сполучна лінія 101"/>
          <p:cNvCxnSpPr>
            <a:stCxn id="47" idx="3"/>
            <a:endCxn id="14" idx="0"/>
          </p:cNvCxnSpPr>
          <p:nvPr/>
        </p:nvCxnSpPr>
        <p:spPr>
          <a:xfrm flipH="1" flipV="1">
            <a:off x="8681530" y="3464772"/>
            <a:ext cx="217574" cy="1694864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Пряма сполучна лінія 104"/>
          <p:cNvCxnSpPr>
            <a:stCxn id="53" idx="3"/>
            <a:endCxn id="14" idx="0"/>
          </p:cNvCxnSpPr>
          <p:nvPr/>
        </p:nvCxnSpPr>
        <p:spPr>
          <a:xfrm flipV="1">
            <a:off x="8268104" y="3464772"/>
            <a:ext cx="413426" cy="267226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Заголовок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 txBox="1">
            <a:spLocks/>
          </p:cNvSpPr>
          <p:nvPr/>
        </p:nvSpPr>
        <p:spPr>
          <a:xfrm>
            <a:off x="-4950" y="140021"/>
            <a:ext cx="3365292" cy="809324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vert="horz" lIns="180000" tIns="288000" rIns="180000" bIns="18000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600" b="1" kern="1200" spc="-100" baseline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200" dirty="0" smtClean="0">
                <a:latin typeface="Bahnschrift SemiBold" panose="020B0502040204020203" pitchFamily="34" charset="0"/>
              </a:rPr>
              <a:t>Блок схема</a:t>
            </a:r>
            <a:endParaRPr lang="uk-UA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6936_TF16411253.potx" id="{FB56C96F-7E9A-4AC2-8E15-4F8A8A89A188}" vid="{6139DA58-C01C-4614-81A2-44EA01BB1A01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D4F06F66-218D-4D1C-873A-158A1848B8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D8A50AA-654B-45CA-B6AD-FDA9E9535EF9}">
  <ds:schemaRefs>
    <ds:schemaRef ds:uri="6dc4bcd6-49db-4c07-9060-8acfc67cef9f"/>
    <ds:schemaRef ds:uri="http://schemas.microsoft.com/office/2006/metadata/properties"/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sharepoint/v3"/>
    <ds:schemaRef ds:uri="http://schemas.microsoft.com/office/2006/documentManagement/types"/>
    <ds:schemaRef ds:uri="http://purl.org/dc/terms/"/>
    <ds:schemaRef ds:uri="http://schemas.microsoft.com/office/infopath/2007/PartnerControls"/>
    <ds:schemaRef ds:uri="fb0879af-3eba-417a-a55a-ffe6dcd6ca77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Геометрична презентація</Template>
  <TotalTime>0</TotalTime>
  <Words>521</Words>
  <Application>Microsoft Office PowerPoint</Application>
  <PresentationFormat>Широкий екран</PresentationFormat>
  <Paragraphs>87</Paragraphs>
  <Slides>12</Slides>
  <Notes>11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12</vt:i4>
      </vt:variant>
    </vt:vector>
  </HeadingPairs>
  <TitlesOfParts>
    <vt:vector size="22" baseType="lpstr">
      <vt:lpstr>Arial</vt:lpstr>
      <vt:lpstr>Bahnschrift SemiBold</vt:lpstr>
      <vt:lpstr>Bahnschrift SemiBold Condensed</vt:lpstr>
      <vt:lpstr>Calibri</vt:lpstr>
      <vt:lpstr>Calibri Light</vt:lpstr>
      <vt:lpstr>Comic Sans MS</vt:lpstr>
      <vt:lpstr>Corbel</vt:lpstr>
      <vt:lpstr>DejaVu Sans Condensed</vt:lpstr>
      <vt:lpstr>Times New Roman</vt:lpstr>
      <vt:lpstr>Тема Office</vt:lpstr>
      <vt:lpstr>Персональний помічник</vt:lpstr>
      <vt:lpstr>Про нас</vt:lpstr>
      <vt:lpstr>Антон Алексеїв – team lead</vt:lpstr>
      <vt:lpstr>Ольга Брагіна – scrum master</vt:lpstr>
      <vt:lpstr>Анастасія Натіна– developer</vt:lpstr>
      <vt:lpstr>Юрій Тимошенко – developer</vt:lpstr>
      <vt:lpstr>Андрій Петришин – developer</vt:lpstr>
      <vt:lpstr>Євген Смоляров – developer</vt:lpstr>
      <vt:lpstr>Презентація PowerPoint</vt:lpstr>
      <vt:lpstr>Презентація PowerPoint</vt:lpstr>
      <vt:lpstr>Дякуємо нашим менторам та організаторам: </vt:lpstr>
      <vt:lpstr>Дякуємо за увагу!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2024-03-12T20:26:33Z</dcterms:created>
  <dcterms:modified xsi:type="dcterms:W3CDTF">2024-03-18T08:10:08Z</dcterms:modified>
</cp:coreProperties>
</file>